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99" r:id="rId4"/>
    <p:sldId id="257" r:id="rId5"/>
    <p:sldId id="262" r:id="rId6"/>
    <p:sldId id="263" r:id="rId7"/>
    <p:sldId id="258" r:id="rId8"/>
    <p:sldId id="281" r:id="rId9"/>
    <p:sldId id="298" r:id="rId10"/>
    <p:sldId id="266" r:id="rId11"/>
    <p:sldId id="284" r:id="rId12"/>
    <p:sldId id="283" r:id="rId13"/>
    <p:sldId id="282" r:id="rId14"/>
    <p:sldId id="267" r:id="rId15"/>
    <p:sldId id="268" r:id="rId16"/>
    <p:sldId id="300" r:id="rId17"/>
    <p:sldId id="269" r:id="rId18"/>
    <p:sldId id="279" r:id="rId19"/>
    <p:sldId id="285" r:id="rId20"/>
    <p:sldId id="277" r:id="rId21"/>
    <p:sldId id="272" r:id="rId22"/>
    <p:sldId id="274" r:id="rId23"/>
    <p:sldId id="275" r:id="rId24"/>
    <p:sldId id="276" r:id="rId25"/>
    <p:sldId id="287" r:id="rId26"/>
    <p:sldId id="286" r:id="rId27"/>
    <p:sldId id="288" r:id="rId28"/>
    <p:sldId id="289" r:id="rId29"/>
    <p:sldId id="290" r:id="rId30"/>
    <p:sldId id="291" r:id="rId31"/>
    <p:sldId id="271" r:id="rId32"/>
    <p:sldId id="270" r:id="rId33"/>
    <p:sldId id="292" r:id="rId34"/>
    <p:sldId id="294" r:id="rId35"/>
    <p:sldId id="293" r:id="rId36"/>
    <p:sldId id="295" r:id="rId37"/>
    <p:sldId id="296" r:id="rId38"/>
    <p:sldId id="297" r:id="rId3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1"/>
    <p:restoredTop sz="95846"/>
  </p:normalViewPr>
  <p:slideViewPr>
    <p:cSldViewPr snapToGrid="0" snapToObjects="1">
      <p:cViewPr varScale="1">
        <p:scale>
          <a:sx n="86" d="100"/>
          <a:sy n="86" d="100"/>
        </p:scale>
        <p:origin x="24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5A3D6-227A-5243-929B-BBCCFF17EF8A}" type="doc">
      <dgm:prSet loTypeId="urn:microsoft.com/office/officeart/2005/8/layout/cycle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B4C860F-BA2B-794F-852E-5D5C23D1A19B}">
      <dgm:prSet phldrT="[Text]" custT="1"/>
      <dgm:spPr/>
      <dgm:t>
        <a:bodyPr/>
        <a:lstStyle/>
        <a:p>
          <a:r>
            <a:rPr lang="en-GB" sz="2400" dirty="0"/>
            <a:t>1. Forward pass</a:t>
          </a:r>
        </a:p>
      </dgm:t>
    </dgm:pt>
    <dgm:pt modelId="{FA1CF6A1-06F0-034F-9C2B-F32B8C954F85}" type="parTrans" cxnId="{9197DAFF-739A-4349-B173-53BA00B5AC67}">
      <dgm:prSet/>
      <dgm:spPr/>
      <dgm:t>
        <a:bodyPr/>
        <a:lstStyle/>
        <a:p>
          <a:endParaRPr lang="en-GB" sz="2400"/>
        </a:p>
      </dgm:t>
    </dgm:pt>
    <dgm:pt modelId="{B62FADBE-8D6B-D244-ADFE-672D8C6E823F}" type="sibTrans" cxnId="{9197DAFF-739A-4349-B173-53BA00B5AC67}">
      <dgm:prSet/>
      <dgm:spPr/>
      <dgm:t>
        <a:bodyPr/>
        <a:lstStyle/>
        <a:p>
          <a:endParaRPr lang="en-GB" sz="2400"/>
        </a:p>
      </dgm:t>
    </dgm:pt>
    <dgm:pt modelId="{F389A4D1-8809-C74C-ABA4-C5E1C3805252}">
      <dgm:prSet phldrT="[Text]" custT="1"/>
      <dgm:spPr/>
      <dgm:t>
        <a:bodyPr/>
        <a:lstStyle/>
        <a:p>
          <a:r>
            <a:rPr lang="en-GB" sz="2400" dirty="0"/>
            <a:t>3. Backward pass</a:t>
          </a:r>
        </a:p>
      </dgm:t>
    </dgm:pt>
    <dgm:pt modelId="{25AD21FA-7B21-0445-AF39-750CAE4A8E85}" type="parTrans" cxnId="{BB1201F5-1AC3-CB41-87FF-7903DB9EAECB}">
      <dgm:prSet/>
      <dgm:spPr/>
      <dgm:t>
        <a:bodyPr/>
        <a:lstStyle/>
        <a:p>
          <a:endParaRPr lang="en-GB" sz="2400"/>
        </a:p>
      </dgm:t>
    </dgm:pt>
    <dgm:pt modelId="{B7E3A699-DA24-2A45-9033-D4EA0B791DF5}" type="sibTrans" cxnId="{BB1201F5-1AC3-CB41-87FF-7903DB9EAECB}">
      <dgm:prSet/>
      <dgm:spPr/>
      <dgm:t>
        <a:bodyPr/>
        <a:lstStyle/>
        <a:p>
          <a:endParaRPr lang="en-GB" sz="2400"/>
        </a:p>
      </dgm:t>
    </dgm:pt>
    <dgm:pt modelId="{29970194-6147-1542-846A-A72B9D8F6EDB}">
      <dgm:prSet phldrT="[Text]" custT="1"/>
      <dgm:spPr/>
      <dgm:t>
        <a:bodyPr/>
        <a:lstStyle/>
        <a:p>
          <a:r>
            <a:rPr lang="en-GB" sz="2400" dirty="0"/>
            <a:t>4. Update weights</a:t>
          </a:r>
        </a:p>
      </dgm:t>
    </dgm:pt>
    <dgm:pt modelId="{6DD48F89-B707-FF4D-A2CB-33551AB8A5F3}" type="parTrans" cxnId="{388441AD-9034-7244-92CD-E82B582CDD53}">
      <dgm:prSet/>
      <dgm:spPr/>
      <dgm:t>
        <a:bodyPr/>
        <a:lstStyle/>
        <a:p>
          <a:endParaRPr lang="en-GB" sz="2400"/>
        </a:p>
      </dgm:t>
    </dgm:pt>
    <dgm:pt modelId="{C6F98BBC-CBB3-AC41-83F5-ADB1F040BE88}" type="sibTrans" cxnId="{388441AD-9034-7244-92CD-E82B582CDD53}">
      <dgm:prSet/>
      <dgm:spPr/>
      <dgm:t>
        <a:bodyPr/>
        <a:lstStyle/>
        <a:p>
          <a:endParaRPr lang="en-GB" sz="2400"/>
        </a:p>
      </dgm:t>
    </dgm:pt>
    <dgm:pt modelId="{9060A12A-C874-D047-A293-ADD78A9172AA}">
      <dgm:prSet custT="1"/>
      <dgm:spPr/>
      <dgm:t>
        <a:bodyPr/>
        <a:lstStyle/>
        <a:p>
          <a:r>
            <a:rPr lang="en-GB" sz="2400" dirty="0"/>
            <a:t>2. Compute loss</a:t>
          </a:r>
        </a:p>
      </dgm:t>
    </dgm:pt>
    <dgm:pt modelId="{BD533764-FB99-4B40-84FC-642A3FD3A249}" type="parTrans" cxnId="{971CD5B1-3E60-4747-A846-3CC20DEEC30A}">
      <dgm:prSet/>
      <dgm:spPr/>
      <dgm:t>
        <a:bodyPr/>
        <a:lstStyle/>
        <a:p>
          <a:endParaRPr lang="en-GB"/>
        </a:p>
      </dgm:t>
    </dgm:pt>
    <dgm:pt modelId="{2EB3FD77-A437-2A4B-BB73-9B20A25F5555}" type="sibTrans" cxnId="{971CD5B1-3E60-4747-A846-3CC20DEEC30A}">
      <dgm:prSet/>
      <dgm:spPr/>
      <dgm:t>
        <a:bodyPr/>
        <a:lstStyle/>
        <a:p>
          <a:endParaRPr lang="en-GB"/>
        </a:p>
      </dgm:t>
    </dgm:pt>
    <dgm:pt modelId="{61D994D5-4C02-3C4A-AF8A-81BC899A9773}" type="pres">
      <dgm:prSet presAssocID="{6FC5A3D6-227A-5243-929B-BBCCFF17EF8A}" presName="cycle" presStyleCnt="0">
        <dgm:presLayoutVars>
          <dgm:dir/>
          <dgm:resizeHandles val="exact"/>
        </dgm:presLayoutVars>
      </dgm:prSet>
      <dgm:spPr/>
    </dgm:pt>
    <dgm:pt modelId="{8D5008C9-D4AE-0E43-8FB5-F4C1EA458426}" type="pres">
      <dgm:prSet presAssocID="{EB4C860F-BA2B-794F-852E-5D5C23D1A19B}" presName="node" presStyleLbl="node1" presStyleIdx="0" presStyleCnt="4" custScaleX="149391">
        <dgm:presLayoutVars>
          <dgm:bulletEnabled val="1"/>
        </dgm:presLayoutVars>
      </dgm:prSet>
      <dgm:spPr/>
    </dgm:pt>
    <dgm:pt modelId="{022C46A4-7765-3048-AD47-B6D3A2AD78F6}" type="pres">
      <dgm:prSet presAssocID="{EB4C860F-BA2B-794F-852E-5D5C23D1A19B}" presName="spNode" presStyleCnt="0"/>
      <dgm:spPr/>
    </dgm:pt>
    <dgm:pt modelId="{CEAFF1CD-9447-2B4D-A34B-3EF0FE327033}" type="pres">
      <dgm:prSet presAssocID="{B62FADBE-8D6B-D244-ADFE-672D8C6E823F}" presName="sibTrans" presStyleLbl="sibTrans1D1" presStyleIdx="0" presStyleCnt="4"/>
      <dgm:spPr/>
    </dgm:pt>
    <dgm:pt modelId="{B5EE05D5-0F22-7545-B388-335BF6E9DEE9}" type="pres">
      <dgm:prSet presAssocID="{9060A12A-C874-D047-A293-ADD78A9172AA}" presName="node" presStyleLbl="node1" presStyleIdx="1" presStyleCnt="4" custScaleX="172048">
        <dgm:presLayoutVars>
          <dgm:bulletEnabled val="1"/>
        </dgm:presLayoutVars>
      </dgm:prSet>
      <dgm:spPr/>
    </dgm:pt>
    <dgm:pt modelId="{15C4B2FC-0730-8849-9F77-CA444A4766B3}" type="pres">
      <dgm:prSet presAssocID="{9060A12A-C874-D047-A293-ADD78A9172AA}" presName="spNode" presStyleCnt="0"/>
      <dgm:spPr/>
    </dgm:pt>
    <dgm:pt modelId="{CC0F8309-F2B4-4447-A5C1-289B4423E62D}" type="pres">
      <dgm:prSet presAssocID="{2EB3FD77-A437-2A4B-BB73-9B20A25F5555}" presName="sibTrans" presStyleLbl="sibTrans1D1" presStyleIdx="1" presStyleCnt="4"/>
      <dgm:spPr/>
    </dgm:pt>
    <dgm:pt modelId="{737CE5E4-ACB2-A240-B84F-DCD05E941E3B}" type="pres">
      <dgm:prSet presAssocID="{F389A4D1-8809-C74C-ABA4-C5E1C3805252}" presName="node" presStyleLbl="node1" presStyleIdx="2" presStyleCnt="4" custScaleX="175747" custRadScaleRad="97690" custRadScaleInc="-9786">
        <dgm:presLayoutVars>
          <dgm:bulletEnabled val="1"/>
        </dgm:presLayoutVars>
      </dgm:prSet>
      <dgm:spPr/>
    </dgm:pt>
    <dgm:pt modelId="{A72EA8FE-3D10-0F46-B1BA-DA16A5172A09}" type="pres">
      <dgm:prSet presAssocID="{F389A4D1-8809-C74C-ABA4-C5E1C3805252}" presName="spNode" presStyleCnt="0"/>
      <dgm:spPr/>
    </dgm:pt>
    <dgm:pt modelId="{74FFE2A1-EBA9-CA4A-9FAE-7F87817AF003}" type="pres">
      <dgm:prSet presAssocID="{B7E3A699-DA24-2A45-9033-D4EA0B791DF5}" presName="sibTrans" presStyleLbl="sibTrans1D1" presStyleIdx="2" presStyleCnt="4"/>
      <dgm:spPr/>
    </dgm:pt>
    <dgm:pt modelId="{89D5EE53-E28F-3A44-AE7C-1D30EE82A6DA}" type="pres">
      <dgm:prSet presAssocID="{29970194-6147-1542-846A-A72B9D8F6EDB}" presName="node" presStyleLbl="node1" presStyleIdx="3" presStyleCnt="4" custScaleX="144158" custRadScaleRad="98164" custRadScaleInc="6588">
        <dgm:presLayoutVars>
          <dgm:bulletEnabled val="1"/>
        </dgm:presLayoutVars>
      </dgm:prSet>
      <dgm:spPr/>
    </dgm:pt>
    <dgm:pt modelId="{214FEB46-E3FF-B141-8A32-20F036A0454D}" type="pres">
      <dgm:prSet presAssocID="{29970194-6147-1542-846A-A72B9D8F6EDB}" presName="spNode" presStyleCnt="0"/>
      <dgm:spPr/>
    </dgm:pt>
    <dgm:pt modelId="{D823A10F-B725-124A-8C3E-231F61C3993B}" type="pres">
      <dgm:prSet presAssocID="{C6F98BBC-CBB3-AC41-83F5-ADB1F040BE88}" presName="sibTrans" presStyleLbl="sibTrans1D1" presStyleIdx="3" presStyleCnt="4"/>
      <dgm:spPr/>
    </dgm:pt>
  </dgm:ptLst>
  <dgm:cxnLst>
    <dgm:cxn modelId="{A554280C-E3C6-9347-8B47-74E47A9FBE85}" type="presOf" srcId="{B62FADBE-8D6B-D244-ADFE-672D8C6E823F}" destId="{CEAFF1CD-9447-2B4D-A34B-3EF0FE327033}" srcOrd="0" destOrd="0" presId="urn:microsoft.com/office/officeart/2005/8/layout/cycle5"/>
    <dgm:cxn modelId="{A0C0ED51-A9A1-6D48-B644-4B0239AF6829}" type="presOf" srcId="{29970194-6147-1542-846A-A72B9D8F6EDB}" destId="{89D5EE53-E28F-3A44-AE7C-1D30EE82A6DA}" srcOrd="0" destOrd="0" presId="urn:microsoft.com/office/officeart/2005/8/layout/cycle5"/>
    <dgm:cxn modelId="{7FAC0670-85F7-B748-A6B4-924437243EF6}" type="presOf" srcId="{C6F98BBC-CBB3-AC41-83F5-ADB1F040BE88}" destId="{D823A10F-B725-124A-8C3E-231F61C3993B}" srcOrd="0" destOrd="0" presId="urn:microsoft.com/office/officeart/2005/8/layout/cycle5"/>
    <dgm:cxn modelId="{3B590D73-EB92-B041-94D2-201E70C6579A}" type="presOf" srcId="{6FC5A3D6-227A-5243-929B-BBCCFF17EF8A}" destId="{61D994D5-4C02-3C4A-AF8A-81BC899A9773}" srcOrd="0" destOrd="0" presId="urn:microsoft.com/office/officeart/2005/8/layout/cycle5"/>
    <dgm:cxn modelId="{0FF0337F-127A-C04E-A014-656D90BF567A}" type="presOf" srcId="{B7E3A699-DA24-2A45-9033-D4EA0B791DF5}" destId="{74FFE2A1-EBA9-CA4A-9FAE-7F87817AF003}" srcOrd="0" destOrd="0" presId="urn:microsoft.com/office/officeart/2005/8/layout/cycle5"/>
    <dgm:cxn modelId="{4442BC8C-8E25-2F44-A8BF-F3C6031B1239}" type="presOf" srcId="{9060A12A-C874-D047-A293-ADD78A9172AA}" destId="{B5EE05D5-0F22-7545-B388-335BF6E9DEE9}" srcOrd="0" destOrd="0" presId="urn:microsoft.com/office/officeart/2005/8/layout/cycle5"/>
    <dgm:cxn modelId="{388441AD-9034-7244-92CD-E82B582CDD53}" srcId="{6FC5A3D6-227A-5243-929B-BBCCFF17EF8A}" destId="{29970194-6147-1542-846A-A72B9D8F6EDB}" srcOrd="3" destOrd="0" parTransId="{6DD48F89-B707-FF4D-A2CB-33551AB8A5F3}" sibTransId="{C6F98BBC-CBB3-AC41-83F5-ADB1F040BE88}"/>
    <dgm:cxn modelId="{971CD5B1-3E60-4747-A846-3CC20DEEC30A}" srcId="{6FC5A3D6-227A-5243-929B-BBCCFF17EF8A}" destId="{9060A12A-C874-D047-A293-ADD78A9172AA}" srcOrd="1" destOrd="0" parTransId="{BD533764-FB99-4B40-84FC-642A3FD3A249}" sibTransId="{2EB3FD77-A437-2A4B-BB73-9B20A25F5555}"/>
    <dgm:cxn modelId="{9F1237C4-C8A2-1244-9800-DCE60CC25CC9}" type="presOf" srcId="{2EB3FD77-A437-2A4B-BB73-9B20A25F5555}" destId="{CC0F8309-F2B4-4447-A5C1-289B4423E62D}" srcOrd="0" destOrd="0" presId="urn:microsoft.com/office/officeart/2005/8/layout/cycle5"/>
    <dgm:cxn modelId="{BF32CCF1-39F2-3E4A-8C3F-276FDF1B6803}" type="presOf" srcId="{F389A4D1-8809-C74C-ABA4-C5E1C3805252}" destId="{737CE5E4-ACB2-A240-B84F-DCD05E941E3B}" srcOrd="0" destOrd="0" presId="urn:microsoft.com/office/officeart/2005/8/layout/cycle5"/>
    <dgm:cxn modelId="{BB1201F5-1AC3-CB41-87FF-7903DB9EAECB}" srcId="{6FC5A3D6-227A-5243-929B-BBCCFF17EF8A}" destId="{F389A4D1-8809-C74C-ABA4-C5E1C3805252}" srcOrd="2" destOrd="0" parTransId="{25AD21FA-7B21-0445-AF39-750CAE4A8E85}" sibTransId="{B7E3A699-DA24-2A45-9033-D4EA0B791DF5}"/>
    <dgm:cxn modelId="{3052CFF9-C9FF-1745-9AFF-4A59D9EDA431}" type="presOf" srcId="{EB4C860F-BA2B-794F-852E-5D5C23D1A19B}" destId="{8D5008C9-D4AE-0E43-8FB5-F4C1EA458426}" srcOrd="0" destOrd="0" presId="urn:microsoft.com/office/officeart/2005/8/layout/cycle5"/>
    <dgm:cxn modelId="{9197DAFF-739A-4349-B173-53BA00B5AC67}" srcId="{6FC5A3D6-227A-5243-929B-BBCCFF17EF8A}" destId="{EB4C860F-BA2B-794F-852E-5D5C23D1A19B}" srcOrd="0" destOrd="0" parTransId="{FA1CF6A1-06F0-034F-9C2B-F32B8C954F85}" sibTransId="{B62FADBE-8D6B-D244-ADFE-672D8C6E823F}"/>
    <dgm:cxn modelId="{5E89ED64-F7C8-1F41-902A-5BD85E073137}" type="presParOf" srcId="{61D994D5-4C02-3C4A-AF8A-81BC899A9773}" destId="{8D5008C9-D4AE-0E43-8FB5-F4C1EA458426}" srcOrd="0" destOrd="0" presId="urn:microsoft.com/office/officeart/2005/8/layout/cycle5"/>
    <dgm:cxn modelId="{68779195-AF41-4D4A-BA44-430632F089EE}" type="presParOf" srcId="{61D994D5-4C02-3C4A-AF8A-81BC899A9773}" destId="{022C46A4-7765-3048-AD47-B6D3A2AD78F6}" srcOrd="1" destOrd="0" presId="urn:microsoft.com/office/officeart/2005/8/layout/cycle5"/>
    <dgm:cxn modelId="{71B58BAB-70E3-8B44-B193-6BCB4E81F514}" type="presParOf" srcId="{61D994D5-4C02-3C4A-AF8A-81BC899A9773}" destId="{CEAFF1CD-9447-2B4D-A34B-3EF0FE327033}" srcOrd="2" destOrd="0" presId="urn:microsoft.com/office/officeart/2005/8/layout/cycle5"/>
    <dgm:cxn modelId="{A60BFCDB-A6B9-8C4F-96D9-E65195F95CA1}" type="presParOf" srcId="{61D994D5-4C02-3C4A-AF8A-81BC899A9773}" destId="{B5EE05D5-0F22-7545-B388-335BF6E9DEE9}" srcOrd="3" destOrd="0" presId="urn:microsoft.com/office/officeart/2005/8/layout/cycle5"/>
    <dgm:cxn modelId="{142780F1-F389-0140-8E37-276F3B61B501}" type="presParOf" srcId="{61D994D5-4C02-3C4A-AF8A-81BC899A9773}" destId="{15C4B2FC-0730-8849-9F77-CA444A4766B3}" srcOrd="4" destOrd="0" presId="urn:microsoft.com/office/officeart/2005/8/layout/cycle5"/>
    <dgm:cxn modelId="{D41ECBD6-2C8F-4048-B4A6-3207DD5C461F}" type="presParOf" srcId="{61D994D5-4C02-3C4A-AF8A-81BC899A9773}" destId="{CC0F8309-F2B4-4447-A5C1-289B4423E62D}" srcOrd="5" destOrd="0" presId="urn:microsoft.com/office/officeart/2005/8/layout/cycle5"/>
    <dgm:cxn modelId="{2C4B46F5-7FDA-2B46-9FDA-08925073AA12}" type="presParOf" srcId="{61D994D5-4C02-3C4A-AF8A-81BC899A9773}" destId="{737CE5E4-ACB2-A240-B84F-DCD05E941E3B}" srcOrd="6" destOrd="0" presId="urn:microsoft.com/office/officeart/2005/8/layout/cycle5"/>
    <dgm:cxn modelId="{450C91CC-19D6-7A45-9B19-C9E2C854A20F}" type="presParOf" srcId="{61D994D5-4C02-3C4A-AF8A-81BC899A9773}" destId="{A72EA8FE-3D10-0F46-B1BA-DA16A5172A09}" srcOrd="7" destOrd="0" presId="urn:microsoft.com/office/officeart/2005/8/layout/cycle5"/>
    <dgm:cxn modelId="{B77E70E1-3981-0649-9CC0-6E8F37AD9B93}" type="presParOf" srcId="{61D994D5-4C02-3C4A-AF8A-81BC899A9773}" destId="{74FFE2A1-EBA9-CA4A-9FAE-7F87817AF003}" srcOrd="8" destOrd="0" presId="urn:microsoft.com/office/officeart/2005/8/layout/cycle5"/>
    <dgm:cxn modelId="{C5B60D93-DB2B-9F4E-A7E0-69867C8EDE05}" type="presParOf" srcId="{61D994D5-4C02-3C4A-AF8A-81BC899A9773}" destId="{89D5EE53-E28F-3A44-AE7C-1D30EE82A6DA}" srcOrd="9" destOrd="0" presId="urn:microsoft.com/office/officeart/2005/8/layout/cycle5"/>
    <dgm:cxn modelId="{AA064BB4-E899-9B40-9D0D-F6257657A9A2}" type="presParOf" srcId="{61D994D5-4C02-3C4A-AF8A-81BC899A9773}" destId="{214FEB46-E3FF-B141-8A32-20F036A0454D}" srcOrd="10" destOrd="0" presId="urn:microsoft.com/office/officeart/2005/8/layout/cycle5"/>
    <dgm:cxn modelId="{5A6FD633-C7CD-664E-8F88-C76B2B177E08}" type="presParOf" srcId="{61D994D5-4C02-3C4A-AF8A-81BC899A9773}" destId="{D823A10F-B725-124A-8C3E-231F61C3993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008C9-D4AE-0E43-8FB5-F4C1EA458426}">
      <dsp:nvSpPr>
        <dsp:cNvPr id="0" name=""/>
        <dsp:cNvSpPr/>
      </dsp:nvSpPr>
      <dsp:spPr>
        <a:xfrm>
          <a:off x="1224806" y="589"/>
          <a:ext cx="1613826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1. Forward pass</a:t>
          </a:r>
        </a:p>
      </dsp:txBody>
      <dsp:txXfrm>
        <a:off x="1259083" y="34866"/>
        <a:ext cx="1545272" cy="633621"/>
      </dsp:txXfrm>
    </dsp:sp>
    <dsp:sp modelId="{CEAFF1CD-9447-2B4D-A34B-3EF0FE327033}">
      <dsp:nvSpPr>
        <dsp:cNvPr id="0" name=""/>
        <dsp:cNvSpPr/>
      </dsp:nvSpPr>
      <dsp:spPr>
        <a:xfrm>
          <a:off x="871406" y="351677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2044841" y="409355"/>
              </a:moveTo>
              <a:arcTo wR="1160313" hR="1160313" stAng="19180137" swAng="102664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E05D5-0F22-7545-B388-335BF6E9DEE9}">
      <dsp:nvSpPr>
        <dsp:cNvPr id="0" name=""/>
        <dsp:cNvSpPr/>
      </dsp:nvSpPr>
      <dsp:spPr>
        <a:xfrm>
          <a:off x="2262741" y="1160903"/>
          <a:ext cx="1858583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2. Compute loss</a:t>
          </a:r>
        </a:p>
      </dsp:txBody>
      <dsp:txXfrm>
        <a:off x="2297018" y="1195180"/>
        <a:ext cx="1790029" cy="633621"/>
      </dsp:txXfrm>
    </dsp:sp>
    <dsp:sp modelId="{CC0F8309-F2B4-4447-A5C1-289B4423E62D}">
      <dsp:nvSpPr>
        <dsp:cNvPr id="0" name=""/>
        <dsp:cNvSpPr/>
      </dsp:nvSpPr>
      <dsp:spPr>
        <a:xfrm>
          <a:off x="677531" y="135744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2108704" y="1828807"/>
              </a:moveTo>
              <a:arcTo wR="1160313" hR="1160313" stAng="2110735" swAng="108694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CE5E4-ACB2-A240-B84F-DCD05E941E3B}">
      <dsp:nvSpPr>
        <dsp:cNvPr id="0" name=""/>
        <dsp:cNvSpPr/>
      </dsp:nvSpPr>
      <dsp:spPr>
        <a:xfrm>
          <a:off x="1140503" y="2292926"/>
          <a:ext cx="1898543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3. Backward pass</a:t>
          </a:r>
        </a:p>
      </dsp:txBody>
      <dsp:txXfrm>
        <a:off x="1174780" y="2327203"/>
        <a:ext cx="1829989" cy="633621"/>
      </dsp:txXfrm>
    </dsp:sp>
    <dsp:sp modelId="{74FFE2A1-EBA9-CA4A-9FAE-7F87817AF003}">
      <dsp:nvSpPr>
        <dsp:cNvPr id="0" name=""/>
        <dsp:cNvSpPr/>
      </dsp:nvSpPr>
      <dsp:spPr>
        <a:xfrm>
          <a:off x="1108366" y="104308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507794" y="2119764"/>
              </a:moveTo>
              <a:arcTo wR="1160313" hR="1160313" stAng="7453168" swAng="122082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5EE53-E28F-3A44-AE7C-1D30EE82A6DA}">
      <dsp:nvSpPr>
        <dsp:cNvPr id="0" name=""/>
        <dsp:cNvSpPr/>
      </dsp:nvSpPr>
      <dsp:spPr>
        <a:xfrm>
          <a:off x="114739" y="1121621"/>
          <a:ext cx="1557296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4. Update weights</a:t>
          </a:r>
        </a:p>
      </dsp:txBody>
      <dsp:txXfrm>
        <a:off x="149016" y="1155898"/>
        <a:ext cx="1488742" cy="633621"/>
      </dsp:txXfrm>
    </dsp:sp>
    <dsp:sp modelId="{D823A10F-B725-124A-8C3E-231F61C3993B}">
      <dsp:nvSpPr>
        <dsp:cNvPr id="0" name=""/>
        <dsp:cNvSpPr/>
      </dsp:nvSpPr>
      <dsp:spPr>
        <a:xfrm>
          <a:off x="905865" y="316891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91748" y="708101"/>
              </a:moveTo>
              <a:arcTo wR="1160313" hR="1160313" stAng="12176272" swAng="929443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1930-C2BD-6E4C-BB63-5589B610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0D3D3-8EBB-9C49-A456-E5178D0B9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A00A1-92F3-E446-A42D-3FAF90DF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9A332-0E96-4A47-8C33-299748705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8FD0A-2842-C94C-8A87-38FA5463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6787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B52F-4FAF-D545-A28A-90263895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959E0-7284-4E4D-AF1E-BF1EE376A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DF4DA-960E-5047-BA97-7FCE4797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11321-E990-6D41-B7CF-C565081E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117A3-D0D5-8B45-B6B9-4750A764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6369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79951-2F2D-4449-9E3E-00ADB549B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AEC56-1AB9-A54E-80DF-E57F132CA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9791-108C-2B45-8275-D0E18475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AE8A-CDD0-7848-B3AD-1D427B2D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5BA6B-732D-8E4B-90C6-E1816E33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4722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C464-E7E3-2041-8E93-BE7F940C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1BDC8-6C5C-3C4A-B272-0810F09D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0F541-9F2D-ED4C-885F-02E423CF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66FCC-5316-2A45-8D8E-92F10A160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AE0BB-5524-334C-8556-2F7540BC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0895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9F07-CB3F-D64F-A213-86CB965F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B3440-5083-D849-958C-3B389DA5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7BD46-0224-EB4E-B9AC-E182DDFD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4592-A0CD-A242-ABB1-B20C1BFA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0475A-045E-8443-931F-C192D509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193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56A0-E06F-E04F-8091-2811F005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3DD1-9412-D847-B566-639DF18E2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B2249-5829-9D4F-8E93-86ABA291A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8D93-6552-6841-BB43-855FFD45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2016E-1DA3-A34E-95C9-C43DE270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07B09-6023-6440-8B76-7C88F738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4918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DA36-E9C3-E345-B047-D70DB326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5D87-6A40-5B43-93E7-1ACA27049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0F2D8-4A07-CD4C-AA56-AFDD87A9E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86B9D-5B1F-E24D-9DDF-67127388F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76E50-5919-0944-BF76-A960616B4D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F4533-1CD7-2E41-8EA9-8D31FA50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68427-56EF-1E42-A35C-20DA7E79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4FF094-0708-3240-ACC0-AE6A80C9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4111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7EFA-69A2-D047-AB46-B5B6FF09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F6275-19DE-8348-8FB5-5C547C48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44318-C112-5342-9BBB-4480B9D8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B4B09-41CE-CD4D-BD63-D34BC4C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3240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D0690-D5A0-3F47-8262-4C82BDC5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9C825-2425-1646-88A7-89A61686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81B2C-39F8-DA49-907E-EECEF86B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9743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0FBE-9672-2A4B-9A25-71F4AD96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F9D9E-36EF-4F48-861F-B3F51D6B9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6831-A102-E144-9A94-47012CCF6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4197F-23F2-BF4D-A6C4-396F13124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56275-060D-E042-992D-85ABE650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2D1FB-4AFF-7644-86E2-E39152D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5713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1D82-7AFB-BF47-BA5C-F8F5F077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019DC-1587-E74F-BBA5-5059187B5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6BA15-DB5A-4A41-87CB-8FD8701EC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1B84F-C938-4648-B8E0-772FE9F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AE9C0-A2C4-E14B-94E3-710C59D6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DB88B-88C8-C24A-8FB7-05C86794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1836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95C1E-C418-6747-93EC-805BCD9FF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C186A-21CE-DB40-B406-E852FD08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DE39-ED6D-E04C-AA88-955D4C8EF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AA23D-95D0-1942-AC95-19E3D57A3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1BF-0D84-6249-B57B-147492B3B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076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9410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93EE-7844-0441-BFA4-0890EA015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931" y="21717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A Painter that Does Not Exist - Generative Image Production with Machines</a:t>
            </a:r>
            <a:endParaRPr lang="en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E7415-F594-2D47-A2E3-FF8B24432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67" y="2723730"/>
            <a:ext cx="6358928" cy="39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69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1667720" y="2389392"/>
            <a:ext cx="9464268" cy="2982707"/>
            <a:chOff x="2224284" y="1360954"/>
            <a:chExt cx="8267346" cy="26149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D7A5E3-8636-D44A-BF98-90EDFE1919AA}"/>
                </a:ext>
              </a:extLst>
            </p:cNvPr>
            <p:cNvSpPr txBox="1"/>
            <p:nvPr/>
          </p:nvSpPr>
          <p:spPr>
            <a:xfrm>
              <a:off x="4370202" y="1397297"/>
              <a:ext cx="2071315" cy="40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w</a:t>
              </a:r>
              <a:r>
                <a:rPr lang="en-FI" sz="2400" b="1" dirty="0"/>
                <a:t>eighted sum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406280" y="1480822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67532-45D2-DF46-9C39-FAEEAB3E230B}"/>
                </a:ext>
              </a:extLst>
            </p:cNvPr>
            <p:cNvSpPr txBox="1"/>
            <p:nvPr/>
          </p:nvSpPr>
          <p:spPr>
            <a:xfrm>
              <a:off x="2406280" y="2388710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B639E-FDF8-2247-AE64-4552A628074B}"/>
                </a:ext>
              </a:extLst>
            </p:cNvPr>
            <p:cNvSpPr txBox="1"/>
            <p:nvPr/>
          </p:nvSpPr>
          <p:spPr>
            <a:xfrm>
              <a:off x="2406280" y="3293829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stCxn id="14" idx="3"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351613" y="1362805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351615" y="2078539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279012" y="2771077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5141925" y="2270649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913702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8990787" y="2160712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y-GB" sz="2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</a:t>
              </a:r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8033DA-2840-B845-B120-CACF43A182E5}"/>
                </a:ext>
              </a:extLst>
            </p:cNvPr>
            <p:cNvSpPr txBox="1"/>
            <p:nvPr/>
          </p:nvSpPr>
          <p:spPr>
            <a:xfrm>
              <a:off x="8420315" y="1360954"/>
              <a:ext cx="2071315" cy="40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prediction</a:t>
              </a:r>
              <a:endParaRPr lang="en-FI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3874757" y="785787"/>
                <a:ext cx="4686860" cy="584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FI" sz="3200" dirty="0"/>
                        <m:t>)</m:t>
                      </m:r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757" y="785787"/>
                <a:ext cx="4686860" cy="584775"/>
              </a:xfrm>
              <a:prstGeom prst="rect">
                <a:avLst/>
              </a:prstGeom>
              <a:blipFill>
                <a:blip r:embed="rId2"/>
                <a:stretch>
                  <a:fillRect t="-6122" r="-270" b="-18367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9BBE70-9A39-BA4B-9881-555012F1DCA7}"/>
              </a:ext>
            </a:extLst>
          </p:cNvPr>
          <p:cNvSpPr txBox="1"/>
          <p:nvPr/>
        </p:nvSpPr>
        <p:spPr>
          <a:xfrm>
            <a:off x="6580031" y="2402974"/>
            <a:ext cx="2371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non-linearity</a:t>
            </a:r>
            <a:endParaRPr lang="en-FI" sz="24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2195D42-116B-6A4B-AC97-7610AC5FB105}"/>
              </a:ext>
            </a:extLst>
          </p:cNvPr>
          <p:cNvSpPr/>
          <p:nvPr/>
        </p:nvSpPr>
        <p:spPr>
          <a:xfrm>
            <a:off x="7046581" y="3097941"/>
            <a:ext cx="1318783" cy="13140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0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80E61C-CAEA-2C44-A318-374B3E7984FD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8365364" y="3754947"/>
            <a:ext cx="86027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B63EA3-0E0B-3845-8AFD-CDBAF9BF5890}"/>
              </a:ext>
            </a:extLst>
          </p:cNvPr>
          <p:cNvCxnSpPr>
            <a:cxnSpLocks/>
          </p:cNvCxnSpPr>
          <p:nvPr/>
        </p:nvCxnSpPr>
        <p:spPr>
          <a:xfrm flipV="1">
            <a:off x="7405750" y="3479965"/>
            <a:ext cx="686816" cy="54446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396944E-0B94-0B48-A2CF-E3A8B4A4ACFC}"/>
              </a:ext>
            </a:extLst>
          </p:cNvPr>
          <p:cNvSpPr/>
          <p:nvPr/>
        </p:nvSpPr>
        <p:spPr>
          <a:xfrm rot="16653413">
            <a:off x="5096115" y="255593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628038-DA29-8541-9340-49082F74E10A}"/>
              </a:ext>
            </a:extLst>
          </p:cNvPr>
          <p:cNvSpPr txBox="1"/>
          <p:nvPr/>
        </p:nvSpPr>
        <p:spPr>
          <a:xfrm>
            <a:off x="5790281" y="194665"/>
            <a:ext cx="534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94312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47FE-96A3-D743-B2E2-9D13D163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BC5D01-0280-AE44-A56A-3609ED18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0"/>
            <a:ext cx="8704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9868-1C9C-8B4D-B4A9-C029B2C2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5261C0-8F2F-2B43-ABA9-B5FB98D1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"/>
            <a:ext cx="12192000" cy="61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1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1564169" y="3216068"/>
            <a:ext cx="9285334" cy="2998684"/>
            <a:chOff x="2224284" y="1346947"/>
            <a:chExt cx="8111041" cy="26289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272429" y="1585150"/>
              <a:ext cx="787679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x</a:t>
              </a:r>
              <a:r>
                <a:rPr lang="en-FI" sz="2000" i="1" baseline="-25000" dirty="0"/>
                <a:t>1</a:t>
              </a:r>
              <a:r>
                <a:rPr lang="en-FI" sz="2000" i="1" dirty="0"/>
                <a:t>=20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254487" y="1531820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  <a:r>
                <a:rPr lang="en-FI" sz="2000" i="1" dirty="0"/>
                <a:t>= 0.1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168158" y="2175228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  <a:r>
                <a:rPr lang="en-FI" sz="2000" i="1" dirty="0"/>
                <a:t> = -4</a:t>
              </a:r>
              <a:endParaRPr lang="en-FI" sz="2000" i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164502" y="2735837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  <a:r>
                <a:rPr lang="en-FI" sz="2000" i="1" dirty="0"/>
                <a:t> = 10</a:t>
              </a:r>
              <a:endParaRPr lang="en-FI" sz="2000" i="1" baseline="-25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5141925" y="2270649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8834482" y="2146704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y-GB" sz="2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</a:t>
              </a:r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8033DA-2840-B845-B120-CACF43A182E5}"/>
                </a:ext>
              </a:extLst>
            </p:cNvPr>
            <p:cNvSpPr txBox="1"/>
            <p:nvPr/>
          </p:nvSpPr>
          <p:spPr>
            <a:xfrm>
              <a:off x="8264010" y="1346947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prediction</a:t>
              </a:r>
              <a:endParaRPr lang="en-FI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2189967" y="331595"/>
                <a:ext cx="8457572" cy="2503058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(20∗0.1+0.5∗(−4)+0.1∗10)</m:t>
                      </m:r>
                      <m:r>
                        <a:rPr lang="en-US" sz="3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sz="3200" b="0" i="0" dirty="0">
                  <a:latin typeface="Cambria Math" panose="02040503050406030204" pitchFamily="18" charset="0"/>
                </a:endParaRPr>
              </a:p>
              <a:p>
                <a:endParaRPr lang="en-US" sz="3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0" dirty="0"/>
              </a:p>
              <a:p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967" y="331595"/>
                <a:ext cx="8457572" cy="2503058"/>
              </a:xfrm>
              <a:prstGeom prst="rect">
                <a:avLst/>
              </a:prstGeom>
              <a:blipFill>
                <a:blip r:embed="rId2"/>
                <a:stretch>
                  <a:fillRect l="-600" t="-201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174566F-6E2B-3546-8B5B-1C6F39DFFCB0}"/>
              </a:ext>
            </a:extLst>
          </p:cNvPr>
          <p:cNvSpPr txBox="1"/>
          <p:nvPr/>
        </p:nvSpPr>
        <p:spPr>
          <a:xfrm>
            <a:off x="1619284" y="4543964"/>
            <a:ext cx="104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i="1" dirty="0"/>
              <a:t>x</a:t>
            </a:r>
            <a:r>
              <a:rPr lang="en-FI" sz="2000" i="1" baseline="-25000" dirty="0"/>
              <a:t>2</a:t>
            </a:r>
            <a:r>
              <a:rPr lang="en-FI" sz="2000" i="1" dirty="0"/>
              <a:t>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BE7B9-1141-E24F-A08D-CA815A81A89A}"/>
              </a:ext>
            </a:extLst>
          </p:cNvPr>
          <p:cNvSpPr txBox="1"/>
          <p:nvPr/>
        </p:nvSpPr>
        <p:spPr>
          <a:xfrm>
            <a:off x="1633321" y="5564126"/>
            <a:ext cx="104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i="1" dirty="0"/>
              <a:t>x</a:t>
            </a:r>
            <a:r>
              <a:rPr lang="en-FI" sz="2000" i="1" baseline="-25000" dirty="0"/>
              <a:t>3</a:t>
            </a:r>
            <a:r>
              <a:rPr lang="en-FI" sz="2000" i="1" dirty="0"/>
              <a:t>=0.1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BD8EDA-2515-834C-A890-F21EAC30CA58}"/>
              </a:ext>
            </a:extLst>
          </p:cNvPr>
          <p:cNvSpPr txBox="1"/>
          <p:nvPr/>
        </p:nvSpPr>
        <p:spPr>
          <a:xfrm>
            <a:off x="6286049" y="3203606"/>
            <a:ext cx="2371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non-linearity</a:t>
            </a:r>
            <a:endParaRPr lang="en-FI" sz="2400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F4E1BE-8B8A-7C47-85ED-370A6DC2A63C}"/>
              </a:ext>
            </a:extLst>
          </p:cNvPr>
          <p:cNvSpPr/>
          <p:nvPr/>
        </p:nvSpPr>
        <p:spPr>
          <a:xfrm>
            <a:off x="6743026" y="3967407"/>
            <a:ext cx="1318783" cy="13140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0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60203-F01E-394B-9F81-C1B365EC078F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8061809" y="4624413"/>
            <a:ext cx="86027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5C81EEB-0344-CD43-9F68-73284D8C59DC}"/>
              </a:ext>
            </a:extLst>
          </p:cNvPr>
          <p:cNvCxnSpPr>
            <a:cxnSpLocks/>
          </p:cNvCxnSpPr>
          <p:nvPr/>
        </p:nvCxnSpPr>
        <p:spPr>
          <a:xfrm flipV="1">
            <a:off x="7102195" y="4349431"/>
            <a:ext cx="686816" cy="54446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B015B4F-C187-8544-A8C6-8D25E39744EB}"/>
              </a:ext>
            </a:extLst>
          </p:cNvPr>
          <p:cNvSpPr/>
          <p:nvPr/>
        </p:nvSpPr>
        <p:spPr>
          <a:xfrm>
            <a:off x="4215180" y="3693169"/>
            <a:ext cx="4407146" cy="170158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1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19ADDD-E881-9A4B-84A9-DDC9240148F6}"/>
              </a:ext>
            </a:extLst>
          </p:cNvPr>
          <p:cNvCxnSpPr>
            <a:cxnSpLocks/>
          </p:cNvCxnSpPr>
          <p:nvPr/>
        </p:nvCxnSpPr>
        <p:spPr>
          <a:xfrm>
            <a:off x="5845107" y="4638290"/>
            <a:ext cx="86027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8538DD-E707-5945-B866-837378ACB6AF}"/>
              </a:ext>
            </a:extLst>
          </p:cNvPr>
          <p:cNvSpPr txBox="1"/>
          <p:nvPr/>
        </p:nvSpPr>
        <p:spPr>
          <a:xfrm>
            <a:off x="4059770" y="3221143"/>
            <a:ext cx="2371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</a:t>
            </a:r>
            <a:r>
              <a:rPr lang="en-FI" sz="2400" b="1" dirty="0"/>
              <a:t>eighted sum</a:t>
            </a:r>
          </a:p>
        </p:txBody>
      </p:sp>
    </p:spTree>
    <p:extLst>
      <p:ext uri="{BB962C8B-B14F-4D97-AF65-F5344CB8AC3E}">
        <p14:creationId xmlns:p14="http://schemas.microsoft.com/office/powerpoint/2010/main" val="15837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3113590" y="2208274"/>
            <a:ext cx="5698811" cy="2980596"/>
            <a:chOff x="2224284" y="1362805"/>
            <a:chExt cx="4978097" cy="26130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406280" y="1480822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67532-45D2-DF46-9C39-FAEEAB3E230B}"/>
                </a:ext>
              </a:extLst>
            </p:cNvPr>
            <p:cNvSpPr txBox="1"/>
            <p:nvPr/>
          </p:nvSpPr>
          <p:spPr>
            <a:xfrm>
              <a:off x="2406280" y="2388710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B639E-FDF8-2247-AE64-4552A628074B}"/>
                </a:ext>
              </a:extLst>
            </p:cNvPr>
            <p:cNvSpPr txBox="1"/>
            <p:nvPr/>
          </p:nvSpPr>
          <p:spPr>
            <a:xfrm>
              <a:off x="2406280" y="3293829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stCxn id="14" idx="3"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351613" y="1362805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351615" y="2078539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279012" y="2771077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4867104" y="2278593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484953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6414702" y="2175227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4650562" y="4731715"/>
                <a:ext cx="3916457" cy="584775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FI" sz="3200" dirty="0"/>
                        <m:t>)</m:t>
                      </m:r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562" y="4731715"/>
                <a:ext cx="3916457" cy="584775"/>
              </a:xfrm>
              <a:prstGeom prst="rect">
                <a:avLst/>
              </a:prstGeom>
              <a:blipFill>
                <a:blip r:embed="rId2"/>
                <a:stretch>
                  <a:fillRect r="-324" b="-2127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B63EA3-0E0B-3845-8AFD-CDBAF9BF5890}"/>
              </a:ext>
            </a:extLst>
          </p:cNvPr>
          <p:cNvCxnSpPr>
            <a:cxnSpLocks/>
          </p:cNvCxnSpPr>
          <p:nvPr/>
        </p:nvCxnSpPr>
        <p:spPr>
          <a:xfrm flipV="1">
            <a:off x="6759735" y="3390136"/>
            <a:ext cx="457302" cy="39077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4436F8-3912-9E4C-BD25-E5BB05DC1E1F}"/>
              </a:ext>
            </a:extLst>
          </p:cNvPr>
          <p:cNvCxnSpPr>
            <a:cxnSpLocks/>
            <a:endCxn id="16" idx="4"/>
          </p:cNvCxnSpPr>
          <p:nvPr/>
        </p:nvCxnSpPr>
        <p:spPr>
          <a:xfrm>
            <a:off x="6694193" y="2942584"/>
            <a:ext cx="1937" cy="13140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4217CE5C-CAC0-0547-B010-6875CD7F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3600" dirty="0"/>
              <a:t>“Atom” of the ANN – artificial neuron or unit of ANN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0FAC191-5B14-5F40-94D4-3EE8CFFBFD7E}"/>
              </a:ext>
            </a:extLst>
          </p:cNvPr>
          <p:cNvSpPr/>
          <p:nvPr/>
        </p:nvSpPr>
        <p:spPr>
          <a:xfrm rot="16200000">
            <a:off x="6468564" y="3618045"/>
            <a:ext cx="455132" cy="1776489"/>
          </a:xfrm>
          <a:prstGeom prst="leftBrac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8237DDB2-DDD9-7841-ACE4-B54455370669}"/>
              </a:ext>
            </a:extLst>
          </p:cNvPr>
          <p:cNvSpPr/>
          <p:nvPr/>
        </p:nvSpPr>
        <p:spPr>
          <a:xfrm rot="9601253" flipH="1">
            <a:off x="5756506" y="551185"/>
            <a:ext cx="1616268" cy="2257582"/>
          </a:xfrm>
          <a:prstGeom prst="arc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94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A6F8B21-F262-AB43-B1C4-71F3CE82D13E}"/>
              </a:ext>
            </a:extLst>
          </p:cNvPr>
          <p:cNvSpPr/>
          <p:nvPr/>
        </p:nvSpPr>
        <p:spPr>
          <a:xfrm>
            <a:off x="3352847" y="2991542"/>
            <a:ext cx="861235" cy="7881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6269B-D498-A148-A156-7A51EFB77D45}"/>
              </a:ext>
            </a:extLst>
          </p:cNvPr>
          <p:cNvSpPr/>
          <p:nvPr/>
        </p:nvSpPr>
        <p:spPr>
          <a:xfrm>
            <a:off x="3352847" y="3895924"/>
            <a:ext cx="861235" cy="7881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45A69F-D2CE-1F47-9349-9B5472ECD669}"/>
              </a:ext>
            </a:extLst>
          </p:cNvPr>
          <p:cNvSpPr/>
          <p:nvPr/>
        </p:nvSpPr>
        <p:spPr>
          <a:xfrm>
            <a:off x="3352847" y="4800305"/>
            <a:ext cx="861235" cy="7881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083C1F-6954-0547-9EE8-8FB620703F22}"/>
              </a:ext>
            </a:extLst>
          </p:cNvPr>
          <p:cNvSpPr/>
          <p:nvPr/>
        </p:nvSpPr>
        <p:spPr>
          <a:xfrm>
            <a:off x="5749801" y="2991542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F0A0E4-BA3E-CC4B-B21E-25995DD2F9FB}"/>
              </a:ext>
            </a:extLst>
          </p:cNvPr>
          <p:cNvSpPr/>
          <p:nvPr/>
        </p:nvSpPr>
        <p:spPr>
          <a:xfrm>
            <a:off x="5749801" y="3895924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CBD01A-92AD-F049-9451-E3D260993144}"/>
              </a:ext>
            </a:extLst>
          </p:cNvPr>
          <p:cNvSpPr/>
          <p:nvPr/>
        </p:nvSpPr>
        <p:spPr>
          <a:xfrm>
            <a:off x="5749801" y="4800305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30765C-032F-1E40-81B5-DF130D332D9B}"/>
              </a:ext>
            </a:extLst>
          </p:cNvPr>
          <p:cNvSpPr/>
          <p:nvPr/>
        </p:nvSpPr>
        <p:spPr>
          <a:xfrm>
            <a:off x="5749801" y="5704688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8D9974-20F0-DB4E-A9B3-631766A2C314}"/>
              </a:ext>
            </a:extLst>
          </p:cNvPr>
          <p:cNvSpPr/>
          <p:nvPr/>
        </p:nvSpPr>
        <p:spPr>
          <a:xfrm>
            <a:off x="5749801" y="2087160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1E3B79-8E28-9441-A215-3F969CAB606B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4214082" y="3370690"/>
            <a:ext cx="1535718" cy="1494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D156B7-2870-A24E-86EC-7CC6063CC733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4214082" y="3370690"/>
            <a:ext cx="1535718" cy="91932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58016-0E4E-1549-A2AD-B77E42F635BB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214082" y="4290018"/>
            <a:ext cx="1535718" cy="180876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B3608F-FA2D-5C41-BDC6-A026E5BA3A3A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214082" y="3370690"/>
            <a:ext cx="1535718" cy="272809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AC8B14-A0A8-7846-BA4A-3192949CAA21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214082" y="3370690"/>
            <a:ext cx="1535718" cy="182370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6FEB09-3DB0-8445-9C24-4F31668000BC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214082" y="4290018"/>
            <a:ext cx="1535718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831DB6-D0B8-F646-80E5-559CB3499F63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4214082" y="4290018"/>
            <a:ext cx="153571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C890F5-24A4-A748-BEB0-A5DBA87C126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214082" y="3385635"/>
            <a:ext cx="1535718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72440E-3220-D44B-A7AF-00CB140AED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214082" y="3385635"/>
            <a:ext cx="1535718" cy="181014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C5EE1B-0165-2640-8268-B2CBAF4CDF5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214082" y="5195782"/>
            <a:ext cx="1535718" cy="90300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C0A55E-1A7B-F240-B300-A2CB81CDB7C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214082" y="5194399"/>
            <a:ext cx="1535718" cy="138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370116-4532-544E-A0FF-F26A8E0D0C6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214082" y="4290018"/>
            <a:ext cx="1535718" cy="90576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AF341065-C9C2-504C-8546-AEE51782270D}"/>
              </a:ext>
            </a:extLst>
          </p:cNvPr>
          <p:cNvSpPr/>
          <p:nvPr/>
        </p:nvSpPr>
        <p:spPr>
          <a:xfrm>
            <a:off x="7989539" y="3878736"/>
            <a:ext cx="849614" cy="8225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51D37CB-BAFD-A243-A509-7F3BE60FBAC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214082" y="2481254"/>
            <a:ext cx="1535719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E54E8CF-61EB-164D-B45D-B0227E9E774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214082" y="2481254"/>
            <a:ext cx="1535719" cy="180876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82CBF60-7B41-E448-AC73-C4C6120350F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4214082" y="2481254"/>
            <a:ext cx="1535719" cy="271314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35910F4-7861-9048-92D8-8BF2B4228793}"/>
              </a:ext>
            </a:extLst>
          </p:cNvPr>
          <p:cNvCxnSpPr>
            <a:cxnSpLocks/>
          </p:cNvCxnSpPr>
          <p:nvPr/>
        </p:nvCxnSpPr>
        <p:spPr>
          <a:xfrm>
            <a:off x="6611036" y="4291398"/>
            <a:ext cx="1378503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52C5350-8105-9A48-8665-57E2B3636AE8}"/>
              </a:ext>
            </a:extLst>
          </p:cNvPr>
          <p:cNvCxnSpPr>
            <a:cxnSpLocks/>
            <a:stCxn id="11" idx="6"/>
            <a:endCxn id="66" idx="2"/>
          </p:cNvCxnSpPr>
          <p:nvPr/>
        </p:nvCxnSpPr>
        <p:spPr>
          <a:xfrm flipV="1">
            <a:off x="6611037" y="4290017"/>
            <a:ext cx="1378503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53A8FE0-3DBC-4840-8051-9FDF7C343660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6611037" y="4290017"/>
            <a:ext cx="1378503" cy="186686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5195CE2-64A2-3C4B-8A0E-B8AB53E3894E}"/>
              </a:ext>
            </a:extLst>
          </p:cNvPr>
          <p:cNvCxnSpPr>
            <a:cxnSpLocks/>
            <a:stCxn id="9" idx="6"/>
            <a:endCxn id="66" idx="2"/>
          </p:cNvCxnSpPr>
          <p:nvPr/>
        </p:nvCxnSpPr>
        <p:spPr>
          <a:xfrm>
            <a:off x="6611037" y="3385635"/>
            <a:ext cx="1378503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E45636-E704-C14E-B9A9-BAB6270AC95A}"/>
              </a:ext>
            </a:extLst>
          </p:cNvPr>
          <p:cNvCxnSpPr>
            <a:cxnSpLocks/>
            <a:stCxn id="14" idx="6"/>
            <a:endCxn id="66" idx="2"/>
          </p:cNvCxnSpPr>
          <p:nvPr/>
        </p:nvCxnSpPr>
        <p:spPr>
          <a:xfrm>
            <a:off x="6611037" y="2481254"/>
            <a:ext cx="1378503" cy="180876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ANN – stacked elementary units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044D996-023E-204D-A7B3-23408DE144E1}"/>
              </a:ext>
            </a:extLst>
          </p:cNvPr>
          <p:cNvGrpSpPr/>
          <p:nvPr/>
        </p:nvGrpSpPr>
        <p:grpSpPr>
          <a:xfrm>
            <a:off x="5792778" y="2087162"/>
            <a:ext cx="775278" cy="788185"/>
            <a:chOff x="543768" y="5414274"/>
            <a:chExt cx="939522" cy="95772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C466000-438B-7842-8E8C-61AEAA71E6BD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4975E9E0-79C8-F649-8916-AEE8D7157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B77A0D6-1F1C-AD45-BC3B-51E649DD96E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>
              <a:off x="1013531" y="5414274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C3FA429-85F9-934A-B592-DB6BA124D5EB}"/>
              </a:ext>
            </a:extLst>
          </p:cNvPr>
          <p:cNvGrpSpPr/>
          <p:nvPr/>
        </p:nvGrpSpPr>
        <p:grpSpPr>
          <a:xfrm>
            <a:off x="5792778" y="2984069"/>
            <a:ext cx="775278" cy="788185"/>
            <a:chOff x="543768" y="5414271"/>
            <a:chExt cx="939522" cy="95772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6D6F46D-AA49-9F4D-A41F-BBDA52BAB0F6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ED8FA819-F21D-E548-A3E6-933C8CA97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103F5FE-9E48-864A-8642-DFF8A6ADF3C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1" y="5414271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66FA27-5320-4D49-B1B3-929943AB14C5}"/>
              </a:ext>
            </a:extLst>
          </p:cNvPr>
          <p:cNvGrpSpPr/>
          <p:nvPr/>
        </p:nvGrpSpPr>
        <p:grpSpPr>
          <a:xfrm>
            <a:off x="5792778" y="3885816"/>
            <a:ext cx="775278" cy="788185"/>
            <a:chOff x="543768" y="5414271"/>
            <a:chExt cx="939522" cy="95772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6937EBD-9DF4-104B-A05F-E36442778C54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109" name="Elbow Connector 108">
              <a:extLst>
                <a:ext uri="{FF2B5EF4-FFF2-40B4-BE49-F238E27FC236}">
                  <a16:creationId xmlns:a16="http://schemas.microsoft.com/office/drawing/2014/main" id="{89E99A4F-D2ED-0F45-BC1B-719C61FDF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780B826-8183-3948-870C-6EF9E9416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1" y="5414271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282AB0F-5EFF-E347-8B91-0D5461B73E69}"/>
              </a:ext>
            </a:extLst>
          </p:cNvPr>
          <p:cNvGrpSpPr/>
          <p:nvPr/>
        </p:nvGrpSpPr>
        <p:grpSpPr>
          <a:xfrm>
            <a:off x="5803578" y="4800305"/>
            <a:ext cx="775278" cy="788185"/>
            <a:chOff x="543768" y="5414271"/>
            <a:chExt cx="939522" cy="95772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80CEADF-AA4D-6D4E-84E5-0BDCCBB53863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113" name="Elbow Connector 112">
              <a:extLst>
                <a:ext uri="{FF2B5EF4-FFF2-40B4-BE49-F238E27FC236}">
                  <a16:creationId xmlns:a16="http://schemas.microsoft.com/office/drawing/2014/main" id="{35758D2F-1700-F146-8366-4A8123EB5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E10CD65-0BB0-4649-ADA4-215A587F2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1" y="5414271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98F05FA-E650-9D4B-A4C1-04E300B40E9F}"/>
              </a:ext>
            </a:extLst>
          </p:cNvPr>
          <p:cNvGrpSpPr/>
          <p:nvPr/>
        </p:nvGrpSpPr>
        <p:grpSpPr>
          <a:xfrm>
            <a:off x="5786967" y="5702169"/>
            <a:ext cx="775278" cy="788185"/>
            <a:chOff x="543768" y="5414271"/>
            <a:chExt cx="939522" cy="957729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96064B5-D6CF-394D-A723-415AF3046A55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102C55A9-4C51-4E46-8D2D-97DB6791D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AAD10CC-59BF-3D4B-A883-53A9E05FB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1" y="5414271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439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Why stacking neurons?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75EC203-C532-6748-AEE6-C619E9CA687F}"/>
              </a:ext>
            </a:extLst>
          </p:cNvPr>
          <p:cNvSpPr/>
          <p:nvPr/>
        </p:nvSpPr>
        <p:spPr>
          <a:xfrm>
            <a:off x="2910853" y="2499608"/>
            <a:ext cx="901717" cy="90114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CDDEE1-A34A-414E-8A8E-83C4D770183E}"/>
              </a:ext>
            </a:extLst>
          </p:cNvPr>
          <p:cNvSpPr/>
          <p:nvPr/>
        </p:nvSpPr>
        <p:spPr>
          <a:xfrm>
            <a:off x="2910853" y="3533600"/>
            <a:ext cx="901717" cy="90114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BD3B8D0-2121-434D-9C83-4C61A1BBF1F0}"/>
              </a:ext>
            </a:extLst>
          </p:cNvPr>
          <p:cNvSpPr/>
          <p:nvPr/>
        </p:nvSpPr>
        <p:spPr>
          <a:xfrm>
            <a:off x="2910853" y="4567591"/>
            <a:ext cx="901717" cy="90114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0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DE33525-30A0-4946-AB37-3420F02D04BD}"/>
              </a:ext>
            </a:extLst>
          </p:cNvPr>
          <p:cNvCxnSpPr>
            <a:cxnSpLocks/>
            <a:stCxn id="53" idx="6"/>
            <a:endCxn id="59" idx="2"/>
          </p:cNvCxnSpPr>
          <p:nvPr/>
        </p:nvCxnSpPr>
        <p:spPr>
          <a:xfrm>
            <a:off x="3812570" y="2950180"/>
            <a:ext cx="1381713" cy="232311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1E178F1-5BEE-434E-9B0A-8CF6E091A060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3812570" y="3182491"/>
            <a:ext cx="1381713" cy="739128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7E28B41-A464-CF42-9FD8-FD2C152AD606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3812570" y="3182491"/>
            <a:ext cx="1381713" cy="177154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EF2E79-C51A-7B40-A0D9-71E6173837CB}"/>
              </a:ext>
            </a:extLst>
          </p:cNvPr>
          <p:cNvCxnSpPr>
            <a:cxnSpLocks/>
            <a:stCxn id="59" idx="6"/>
            <a:endCxn id="69" idx="2"/>
          </p:cNvCxnSpPr>
          <p:nvPr/>
        </p:nvCxnSpPr>
        <p:spPr>
          <a:xfrm>
            <a:off x="6096000" y="3182491"/>
            <a:ext cx="763724" cy="62704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338CDF3D-3DAD-494D-870B-6FAA1690228F}"/>
              </a:ext>
            </a:extLst>
          </p:cNvPr>
          <p:cNvSpPr/>
          <p:nvPr/>
        </p:nvSpPr>
        <p:spPr>
          <a:xfrm>
            <a:off x="6859724" y="3358962"/>
            <a:ext cx="901717" cy="90114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E4917B-9CA7-2345-AB6B-358BC81AF4E3}"/>
              </a:ext>
            </a:extLst>
          </p:cNvPr>
          <p:cNvGrpSpPr/>
          <p:nvPr/>
        </p:nvGrpSpPr>
        <p:grpSpPr>
          <a:xfrm>
            <a:off x="5194283" y="2742299"/>
            <a:ext cx="901717" cy="880384"/>
            <a:chOff x="3945048" y="3114034"/>
            <a:chExt cx="1318783" cy="131401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75A5A3-A1DE-D442-A790-3F3C198FE271}"/>
                </a:ext>
              </a:extLst>
            </p:cNvPr>
            <p:cNvSpPr/>
            <p:nvPr/>
          </p:nvSpPr>
          <p:spPr>
            <a:xfrm>
              <a:off x="3945048" y="3114034"/>
              <a:ext cx="1318783" cy="13140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FD65E71-FAC0-6944-9500-CD02D925F90D}"/>
                </a:ext>
              </a:extLst>
            </p:cNvPr>
            <p:cNvSpPr txBox="1"/>
            <p:nvPr/>
          </p:nvSpPr>
          <p:spPr>
            <a:xfrm>
              <a:off x="4047340" y="3424306"/>
              <a:ext cx="939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400" dirty="0"/>
                <a:t> </a:t>
              </a:r>
            </a:p>
          </p:txBody>
        </p: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EE42A172-0A1E-F848-9BEF-F72FC0B7C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146" y="3573401"/>
              <a:ext cx="450398" cy="392981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876B3A-18A1-604C-8FCB-F92A074F0662}"/>
              </a:ext>
            </a:extLst>
          </p:cNvPr>
          <p:cNvCxnSpPr>
            <a:cxnSpLocks/>
            <a:stCxn id="59" idx="0"/>
            <a:endCxn id="59" idx="4"/>
          </p:cNvCxnSpPr>
          <p:nvPr/>
        </p:nvCxnSpPr>
        <p:spPr>
          <a:xfrm>
            <a:off x="5645142" y="2742299"/>
            <a:ext cx="0" cy="880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D4CBC1-2D0D-3542-937B-1A1EB6EE5399}"/>
              </a:ext>
            </a:extLst>
          </p:cNvPr>
          <p:cNvGrpSpPr/>
          <p:nvPr/>
        </p:nvGrpSpPr>
        <p:grpSpPr>
          <a:xfrm>
            <a:off x="5208090" y="4125253"/>
            <a:ext cx="901717" cy="880384"/>
            <a:chOff x="3945048" y="3114034"/>
            <a:chExt cx="1318783" cy="131401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75E7A8D-8C03-6546-B49F-3DCB4991BAAC}"/>
                </a:ext>
              </a:extLst>
            </p:cNvPr>
            <p:cNvSpPr/>
            <p:nvPr/>
          </p:nvSpPr>
          <p:spPr>
            <a:xfrm>
              <a:off x="3945048" y="3114034"/>
              <a:ext cx="1318783" cy="13140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CA54F68-EAA2-9540-93D9-4F1DB9AE2FA5}"/>
                </a:ext>
              </a:extLst>
            </p:cNvPr>
            <p:cNvSpPr txBox="1"/>
            <p:nvPr/>
          </p:nvSpPr>
          <p:spPr>
            <a:xfrm>
              <a:off x="4047340" y="3424306"/>
              <a:ext cx="939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400" dirty="0"/>
                <a:t> 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60CDA60A-ECB1-5D4E-BC96-4CEDFAAA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146" y="3573401"/>
              <a:ext cx="450398" cy="392981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E95D4DC-C9A3-0249-9BF3-B15241665A6F}"/>
              </a:ext>
            </a:extLst>
          </p:cNvPr>
          <p:cNvCxnSpPr>
            <a:cxnSpLocks/>
          </p:cNvCxnSpPr>
          <p:nvPr/>
        </p:nvCxnSpPr>
        <p:spPr>
          <a:xfrm>
            <a:off x="5658948" y="4124483"/>
            <a:ext cx="0" cy="880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580F377-4C63-6048-A278-6C36777C1191}"/>
              </a:ext>
            </a:extLst>
          </p:cNvPr>
          <p:cNvCxnSpPr>
            <a:cxnSpLocks/>
            <a:stCxn id="53" idx="6"/>
            <a:endCxn id="88" idx="2"/>
          </p:cNvCxnSpPr>
          <p:nvPr/>
        </p:nvCxnSpPr>
        <p:spPr>
          <a:xfrm>
            <a:off x="3812570" y="2950180"/>
            <a:ext cx="1395520" cy="1615265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0B093C-56A1-984E-BC02-C5C9B59F1E26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3812570" y="3921619"/>
            <a:ext cx="1395520" cy="643826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D794ED7-6B3B-2F4A-AE33-193B65AEE341}"/>
              </a:ext>
            </a:extLst>
          </p:cNvPr>
          <p:cNvCxnSpPr>
            <a:cxnSpLocks/>
            <a:endCxn id="88" idx="2"/>
          </p:cNvCxnSpPr>
          <p:nvPr/>
        </p:nvCxnSpPr>
        <p:spPr>
          <a:xfrm flipV="1">
            <a:off x="3812570" y="4565445"/>
            <a:ext cx="1395520" cy="388586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131CEFE-33EE-C140-875C-43B0BA7B3046}"/>
              </a:ext>
            </a:extLst>
          </p:cNvPr>
          <p:cNvCxnSpPr>
            <a:cxnSpLocks/>
            <a:stCxn id="88" idx="6"/>
            <a:endCxn id="69" idx="2"/>
          </p:cNvCxnSpPr>
          <p:nvPr/>
        </p:nvCxnSpPr>
        <p:spPr>
          <a:xfrm flipV="1">
            <a:off x="6109807" y="3809534"/>
            <a:ext cx="749917" cy="75591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2850278-9C94-F743-9ABB-11D4FD6B3A17}"/>
              </a:ext>
            </a:extLst>
          </p:cNvPr>
          <p:cNvSpPr txBox="1"/>
          <p:nvPr/>
        </p:nvSpPr>
        <p:spPr>
          <a:xfrm>
            <a:off x="632067" y="2614914"/>
            <a:ext cx="1794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/>
              <a:t>house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I" sz="28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B5F0CA-A857-CE40-BEF8-80EA9FD77C48}"/>
              </a:ext>
            </a:extLst>
          </p:cNvPr>
          <p:cNvSpPr txBox="1"/>
          <p:nvPr/>
        </p:nvSpPr>
        <p:spPr>
          <a:xfrm>
            <a:off x="607607" y="3720312"/>
            <a:ext cx="200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/>
              <a:t>neuborhood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E42A4ED-FD07-5645-B394-FDAA0586AA9D}"/>
              </a:ext>
            </a:extLst>
          </p:cNvPr>
          <p:cNvSpPr txBox="1"/>
          <p:nvPr/>
        </p:nvSpPr>
        <p:spPr>
          <a:xfrm>
            <a:off x="555450" y="4759738"/>
            <a:ext cx="195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/>
              <a:t>building age</a:t>
            </a:r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887FEBEC-EF70-DF4D-BA12-49407AF5C21A}"/>
              </a:ext>
            </a:extLst>
          </p:cNvPr>
          <p:cNvSpPr/>
          <p:nvPr/>
        </p:nvSpPr>
        <p:spPr>
          <a:xfrm rot="11152479" flipH="1">
            <a:off x="5682136" y="1912534"/>
            <a:ext cx="1017106" cy="1096428"/>
          </a:xfrm>
          <a:prstGeom prst="arc">
            <a:avLst>
              <a:gd name="adj1" fmla="val 16200000"/>
              <a:gd name="adj2" fmla="val 604271"/>
            </a:avLst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7BB45C-BD9E-1B4F-AA74-6B75E2CE6511}"/>
              </a:ext>
            </a:extLst>
          </p:cNvPr>
          <p:cNvSpPr txBox="1"/>
          <p:nvPr/>
        </p:nvSpPr>
        <p:spPr>
          <a:xfrm>
            <a:off x="5872081" y="2029349"/>
            <a:ext cx="53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4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large house + good neuborhood + new building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3BA7DAC-70CB-AC42-8AE0-3D46A8169887}"/>
              </a:ext>
            </a:extLst>
          </p:cNvPr>
          <p:cNvSpPr txBox="1"/>
          <p:nvPr/>
        </p:nvSpPr>
        <p:spPr>
          <a:xfrm>
            <a:off x="6617277" y="5369141"/>
            <a:ext cx="53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4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large house + old neuborhood + old building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F18DF3DE-83BA-2A47-B87E-1B55FC5207EA}"/>
              </a:ext>
            </a:extLst>
          </p:cNvPr>
          <p:cNvSpPr/>
          <p:nvPr/>
        </p:nvSpPr>
        <p:spPr>
          <a:xfrm rot="15791226" flipH="1">
            <a:off x="5939928" y="4557935"/>
            <a:ext cx="1075676" cy="928398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44CD4610-7041-3346-B362-1D1B7297C15A}"/>
              </a:ext>
            </a:extLst>
          </p:cNvPr>
          <p:cNvSpPr/>
          <p:nvPr/>
        </p:nvSpPr>
        <p:spPr>
          <a:xfrm rot="11152479" flipH="1">
            <a:off x="7481895" y="3251317"/>
            <a:ext cx="834223" cy="702231"/>
          </a:xfrm>
          <a:prstGeom prst="arc">
            <a:avLst>
              <a:gd name="adj1" fmla="val 16200000"/>
              <a:gd name="adj2" fmla="val 604271"/>
            </a:avLst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9F2E823-4C45-E644-8E20-22BC2AF1485E}"/>
              </a:ext>
            </a:extLst>
          </p:cNvPr>
          <p:cNvSpPr txBox="1"/>
          <p:nvPr/>
        </p:nvSpPr>
        <p:spPr>
          <a:xfrm>
            <a:off x="7691533" y="3094985"/>
            <a:ext cx="43697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sz="11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large house + good neuborhood + new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sz="11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large house + old neuborhood + old building</a:t>
            </a:r>
          </a:p>
          <a:p>
            <a:endParaRPr lang="en-FI" sz="1100" dirty="0">
              <a:solidFill>
                <a:srgbClr val="C00000"/>
              </a:solidFill>
              <a:latin typeface="Lucida Handwriting" panose="03010101010101010101" pitchFamily="66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3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/>
      <p:bldP spid="125" grpId="0"/>
      <p:bldP spid="126" grpId="0" animBg="1"/>
      <p:bldP spid="127" grpId="0" animBg="1"/>
      <p:bldP spid="1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ANN – stacked elementary units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7EE95A6-F358-5C4B-AE55-737BBB83BF47}"/>
              </a:ext>
            </a:extLst>
          </p:cNvPr>
          <p:cNvGrpSpPr/>
          <p:nvPr/>
        </p:nvGrpSpPr>
        <p:grpSpPr>
          <a:xfrm>
            <a:off x="2948677" y="1973180"/>
            <a:ext cx="7686308" cy="4519695"/>
            <a:chOff x="2998554" y="1956554"/>
            <a:chExt cx="7043914" cy="40783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927197-BABC-DE43-A352-8D5B666B25C1}"/>
                </a:ext>
              </a:extLst>
            </p:cNvPr>
            <p:cNvGrpSpPr/>
            <p:nvPr/>
          </p:nvGrpSpPr>
          <p:grpSpPr>
            <a:xfrm>
              <a:off x="2998554" y="1956554"/>
              <a:ext cx="7043914" cy="4078372"/>
              <a:chOff x="2450345" y="731238"/>
              <a:chExt cx="7861686" cy="4850715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CAAB463-8EEB-CC4E-951C-BB8A2089053E}"/>
                  </a:ext>
                </a:extLst>
              </p:cNvPr>
              <p:cNvSpPr/>
              <p:nvPr/>
            </p:nvSpPr>
            <p:spPr>
              <a:xfrm>
                <a:off x="2450345" y="1557381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43502DD-08B0-0442-B956-D07B73785295}"/>
                  </a:ext>
                </a:extLst>
              </p:cNvPr>
              <p:cNvSpPr/>
              <p:nvPr/>
            </p:nvSpPr>
            <p:spPr>
              <a:xfrm>
                <a:off x="2450345" y="2383524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AB334A-A070-2D40-A1D2-CC420075FB8B}"/>
                  </a:ext>
                </a:extLst>
              </p:cNvPr>
              <p:cNvSpPr/>
              <p:nvPr/>
            </p:nvSpPr>
            <p:spPr>
              <a:xfrm>
                <a:off x="2450345" y="3209667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721C26A-F866-B044-8F73-DD297594D09E}"/>
                  </a:ext>
                </a:extLst>
              </p:cNvPr>
              <p:cNvSpPr/>
              <p:nvPr/>
            </p:nvSpPr>
            <p:spPr>
              <a:xfrm>
                <a:off x="2450345" y="403581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3CD0-DEDC-5E42-B023-304D4E348B48}"/>
                  </a:ext>
                </a:extLst>
              </p:cNvPr>
              <p:cNvSpPr/>
              <p:nvPr/>
            </p:nvSpPr>
            <p:spPr>
              <a:xfrm>
                <a:off x="8458137" y="286935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sz="32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D4D4DE-8CED-5E4A-9D3F-8F38D46DFEEB}"/>
                  </a:ext>
                </a:extLst>
              </p:cNvPr>
              <p:cNvSpPr/>
              <p:nvPr/>
            </p:nvSpPr>
            <p:spPr>
              <a:xfrm>
                <a:off x="4454219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0185F47-EE64-DB47-BDDF-9A6D8058A9A5}"/>
                  </a:ext>
                </a:extLst>
              </p:cNvPr>
              <p:cNvSpPr/>
              <p:nvPr/>
            </p:nvSpPr>
            <p:spPr>
              <a:xfrm>
                <a:off x="4454219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26890BA-9540-EA42-84E6-9B1307023077}"/>
                  </a:ext>
                </a:extLst>
              </p:cNvPr>
              <p:cNvSpPr/>
              <p:nvPr/>
            </p:nvSpPr>
            <p:spPr>
              <a:xfrm>
                <a:off x="4454219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9BF3E59-6613-914F-9A53-A23731D72588}"/>
                  </a:ext>
                </a:extLst>
              </p:cNvPr>
              <p:cNvSpPr/>
              <p:nvPr/>
            </p:nvSpPr>
            <p:spPr>
              <a:xfrm>
                <a:off x="4454219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03EE75A-3CA6-2B4D-9B4A-50633BE0663A}"/>
                  </a:ext>
                </a:extLst>
              </p:cNvPr>
              <p:cNvSpPr/>
              <p:nvPr/>
            </p:nvSpPr>
            <p:spPr>
              <a:xfrm>
                <a:off x="4454219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E35AC7C-B8B8-5743-AA0E-6728FF123146}"/>
                  </a:ext>
                </a:extLst>
              </p:cNvPr>
              <p:cNvSpPr/>
              <p:nvPr/>
            </p:nvSpPr>
            <p:spPr>
              <a:xfrm>
                <a:off x="4454219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1EA3D0D-09C9-4849-8767-22102357EDE1}"/>
                  </a:ext>
                </a:extLst>
              </p:cNvPr>
              <p:cNvSpPr/>
              <p:nvPr/>
            </p:nvSpPr>
            <p:spPr>
              <a:xfrm>
                <a:off x="6450945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B87590B-E13B-104D-8DA7-994FEFF88D81}"/>
                  </a:ext>
                </a:extLst>
              </p:cNvPr>
              <p:cNvSpPr/>
              <p:nvPr/>
            </p:nvSpPr>
            <p:spPr>
              <a:xfrm>
                <a:off x="6450945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7372BCD-F87B-2B45-BB28-D72D12CD1259}"/>
                  </a:ext>
                </a:extLst>
              </p:cNvPr>
              <p:cNvSpPr/>
              <p:nvPr/>
            </p:nvSpPr>
            <p:spPr>
              <a:xfrm>
                <a:off x="6450945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D29CD6F-D57A-7944-88DE-B2B8DEE2BC20}"/>
                  </a:ext>
                </a:extLst>
              </p:cNvPr>
              <p:cNvSpPr/>
              <p:nvPr/>
            </p:nvSpPr>
            <p:spPr>
              <a:xfrm>
                <a:off x="6450945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FD85527-1ECD-5C45-90F9-16896773D51A}"/>
                  </a:ext>
                </a:extLst>
              </p:cNvPr>
              <p:cNvSpPr/>
              <p:nvPr/>
            </p:nvSpPr>
            <p:spPr>
              <a:xfrm>
                <a:off x="6450945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72C6395-C99E-B74D-B680-3E2C164895A9}"/>
                  </a:ext>
                </a:extLst>
              </p:cNvPr>
              <p:cNvSpPr/>
              <p:nvPr/>
            </p:nvSpPr>
            <p:spPr>
              <a:xfrm>
                <a:off x="6450945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CB59FD4-7473-FF41-BCBF-53A4C1F785C3}"/>
                  </a:ext>
                </a:extLst>
              </p:cNvPr>
              <p:cNvCxnSpPr>
                <a:cxnSpLocks/>
                <a:stCxn id="57" idx="6"/>
                <a:endCxn id="45" idx="2"/>
              </p:cNvCxnSpPr>
              <p:nvPr/>
            </p:nvCxnSpPr>
            <p:spPr>
              <a:xfrm>
                <a:off x="7170945" y="1091238"/>
                <a:ext cx="1287192" cy="21381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F6D19A1-7F26-EE4C-B09D-BEBB15EC2839}"/>
                  </a:ext>
                </a:extLst>
              </p:cNvPr>
              <p:cNvCxnSpPr>
                <a:cxnSpLocks/>
                <a:stCxn id="51" idx="6"/>
                <a:endCxn id="52" idx="2"/>
              </p:cNvCxnSpPr>
              <p:nvPr/>
            </p:nvCxnSpPr>
            <p:spPr>
              <a:xfrm>
                <a:off x="5174219" y="1091238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A7F1BF5-8369-5B4B-9A01-2BB7D93D00BF}"/>
                  </a:ext>
                </a:extLst>
              </p:cNvPr>
              <p:cNvCxnSpPr>
                <a:cxnSpLocks/>
                <a:stCxn id="51" idx="6"/>
                <a:endCxn id="54" idx="2"/>
              </p:cNvCxnSpPr>
              <p:nvPr/>
            </p:nvCxnSpPr>
            <p:spPr>
              <a:xfrm>
                <a:off x="5174219" y="1091238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4C39329-2366-BA4A-A0F7-F11402E4EAA3}"/>
                  </a:ext>
                </a:extLst>
              </p:cNvPr>
              <p:cNvCxnSpPr>
                <a:cxnSpLocks/>
                <a:stCxn id="51" idx="6"/>
                <a:endCxn id="53" idx="2"/>
              </p:cNvCxnSpPr>
              <p:nvPr/>
            </p:nvCxnSpPr>
            <p:spPr>
              <a:xfrm>
                <a:off x="5174219" y="1091238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BABADC3-9C6A-D346-ABC9-6C9CEC8EAECA}"/>
                  </a:ext>
                </a:extLst>
              </p:cNvPr>
              <p:cNvCxnSpPr>
                <a:cxnSpLocks/>
                <a:stCxn id="51" idx="6"/>
                <a:endCxn id="55" idx="2"/>
              </p:cNvCxnSpPr>
              <p:nvPr/>
            </p:nvCxnSpPr>
            <p:spPr>
              <a:xfrm>
                <a:off x="5174219" y="1091238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B4DBFC4-16AF-4E4C-94DE-B8AE20D1329A}"/>
                  </a:ext>
                </a:extLst>
              </p:cNvPr>
              <p:cNvCxnSpPr>
                <a:cxnSpLocks/>
                <a:stCxn id="51" idx="6"/>
                <a:endCxn id="56" idx="2"/>
              </p:cNvCxnSpPr>
              <p:nvPr/>
            </p:nvCxnSpPr>
            <p:spPr>
              <a:xfrm>
                <a:off x="5174219" y="1091238"/>
                <a:ext cx="1276726" cy="41307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F72D7EC-A2E1-124D-9400-27F2E38D7350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>
                <a:off x="3170345" y="1903729"/>
                <a:ext cx="1283874" cy="1365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999C47-7EB5-C94F-818A-EC281344C4E4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>
                <a:off x="3170345" y="1903729"/>
                <a:ext cx="1283874" cy="83979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8E33819-C5BD-7044-B91F-599F492B95AC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>
                <a:off x="3170345" y="2743524"/>
                <a:ext cx="1283874" cy="165228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470A947-71A3-6248-A450-6E3E8AF9853F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>
                <a:off x="3170345" y="1903729"/>
                <a:ext cx="1283874" cy="3318224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A09BB6-BE5A-2B43-8223-79781C6FC519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>
                <a:off x="3170345" y="1903729"/>
                <a:ext cx="1283874" cy="249208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8A3A913A-070D-AA4E-B48D-48451CE081EE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>
                <a:off x="3170345" y="1903729"/>
                <a:ext cx="1283874" cy="166593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9E53F2D8-CA67-0B48-AE27-EAA8F9A18469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>
                <a:off x="3170345" y="2743524"/>
                <a:ext cx="1283874" cy="247842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297DD5A-D890-CB44-B7D6-098692CD7CA4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>
                <a:off x="3170345" y="2743524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C6ACB21-13D9-EF4B-9711-879C1B517B6B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>
                <a:off x="3170345" y="2743524"/>
                <a:ext cx="128387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9EA9BB5-CD14-204A-B2B5-28322E33A4BF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 flipV="1">
                <a:off x="3170345" y="1917381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EB2F94B-FB82-FB4F-A638-D3FE369A7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0345" y="3570930"/>
                <a:ext cx="1290895" cy="164333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1C26568-CD56-3E44-814E-556DF9CDBC98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 flipV="1">
                <a:off x="3170345" y="1917381"/>
                <a:ext cx="1283874" cy="165354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DE2BE750-82D0-EB4B-B6A7-B47D1AA89060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>
                <a:off x="3170345" y="3570930"/>
                <a:ext cx="1283874" cy="8248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6BD6F6BE-FF06-614E-AAAC-27C0F196CB8C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 flipV="1">
                <a:off x="3170345" y="3569667"/>
                <a:ext cx="1283874" cy="126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0D3F771-9C84-0942-883C-5D194BC055E1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 flipV="1">
                <a:off x="3170345" y="2743524"/>
                <a:ext cx="1283874" cy="82740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F76200F0-DBE2-2846-952E-3B6DE1AF1928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 flipV="1">
                <a:off x="3180101" y="1917381"/>
                <a:ext cx="1274118" cy="247843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4AE6E68B-13B0-1949-AC23-3A1FC19500BB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 flipV="1">
                <a:off x="3180101" y="2743524"/>
                <a:ext cx="1274118" cy="165228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54B9D60-CEB4-494C-8877-E8D8131C8FFF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>
                <a:off x="3180101" y="4395810"/>
                <a:ext cx="1274118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DC172535-E71F-4F45-A9CD-C73AC20CA919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flipV="1">
                <a:off x="3180101" y="4395810"/>
                <a:ext cx="1274118" cy="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89797331-12D3-8E46-A436-3BAECA513219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 flipV="1">
                <a:off x="3170345" y="3569667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993FAC5-65CF-EE4A-9AA8-7364504F0A88}"/>
                  </a:ext>
                </a:extLst>
              </p:cNvPr>
              <p:cNvCxnSpPr>
                <a:cxnSpLocks/>
                <a:stCxn id="46" idx="6"/>
                <a:endCxn id="52" idx="2"/>
              </p:cNvCxnSpPr>
              <p:nvPr/>
            </p:nvCxnSpPr>
            <p:spPr>
              <a:xfrm>
                <a:off x="5174219" y="1917381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FBF7377-329C-F242-95D8-CBDF8D9ADED7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>
                <a:off x="5174219" y="1917381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DD665B1-3035-9A4C-8A9E-7B9C0887B3E4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2156D3E-A04F-0547-9FFC-FAF77C144713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47BD09E1-E2E7-A747-B734-6F56E946CD1F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5181240" y="2743524"/>
                <a:ext cx="1269705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D1A8D0F3-F0C4-3A43-A069-F3B9F6F085A7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5181240" y="2743524"/>
                <a:ext cx="1269705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018107B4-564A-1C48-8BE4-2202321150B2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>
                <a:off x="5181240" y="2743524"/>
                <a:ext cx="1269705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3A3E651-9182-4B43-ABFA-48A0DA8DF75B}"/>
                  </a:ext>
                </a:extLst>
              </p:cNvPr>
              <p:cNvCxnSpPr>
                <a:cxnSpLocks/>
                <a:endCxn id="53" idx="2"/>
              </p:cNvCxnSpPr>
              <p:nvPr/>
            </p:nvCxnSpPr>
            <p:spPr>
              <a:xfrm>
                <a:off x="5181240" y="2743524"/>
                <a:ext cx="1269705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8C612DF-F63F-DC4F-B5CB-49C348389DC9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flipV="1">
                <a:off x="5181240" y="1917381"/>
                <a:ext cx="1269705" cy="82614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EA1EE5CD-9A61-6D4D-98C5-A98BC6D4B7C8}"/>
                  </a:ext>
                </a:extLst>
              </p:cNvPr>
              <p:cNvCxnSpPr>
                <a:cxnSpLocks/>
                <a:stCxn id="46" idx="6"/>
                <a:endCxn id="56" idx="2"/>
              </p:cNvCxnSpPr>
              <p:nvPr/>
            </p:nvCxnSpPr>
            <p:spPr>
              <a:xfrm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B7CE955-275A-3945-8EA4-1A9943375B11}"/>
                  </a:ext>
                </a:extLst>
              </p:cNvPr>
              <p:cNvCxnSpPr>
                <a:cxnSpLocks/>
                <a:stCxn id="48" idx="6"/>
                <a:endCxn id="56" idx="2"/>
              </p:cNvCxnSpPr>
              <p:nvPr/>
            </p:nvCxnSpPr>
            <p:spPr>
              <a:xfrm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488F9A9C-4653-0E48-8016-B8C8A610B155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 flipV="1"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751A2A49-9673-954E-BB51-E6A212BD43AC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5174219" y="3569667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803A72C-2029-C34F-8A9D-3367E95D28EB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5174219" y="2743524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8DF1366-5B8F-7A4F-BF3F-8DB770D07814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3EBAF05-B821-A04D-BF0B-D69C81B425A0}"/>
                  </a:ext>
                </a:extLst>
              </p:cNvPr>
              <p:cNvCxnSpPr>
                <a:cxnSpLocks/>
                <a:stCxn id="55" idx="6"/>
                <a:endCxn id="45" idx="2"/>
              </p:cNvCxnSpPr>
              <p:nvPr/>
            </p:nvCxnSpPr>
            <p:spPr>
              <a:xfrm flipV="1">
                <a:off x="7170945" y="3229350"/>
                <a:ext cx="1287192" cy="116646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E329825D-81C1-0349-969A-9766E8780D34}"/>
                  </a:ext>
                </a:extLst>
              </p:cNvPr>
              <p:cNvCxnSpPr>
                <a:cxnSpLocks/>
                <a:stCxn id="56" idx="6"/>
                <a:endCxn id="45" idx="2"/>
              </p:cNvCxnSpPr>
              <p:nvPr/>
            </p:nvCxnSpPr>
            <p:spPr>
              <a:xfrm flipV="1">
                <a:off x="7170945" y="3229350"/>
                <a:ext cx="1287192" cy="199260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4CAF844E-754C-5242-93BC-C5ABAB7FFB95}"/>
                  </a:ext>
                </a:extLst>
              </p:cNvPr>
              <p:cNvCxnSpPr>
                <a:cxnSpLocks/>
                <a:stCxn id="54" idx="6"/>
                <a:endCxn id="45" idx="2"/>
              </p:cNvCxnSpPr>
              <p:nvPr/>
            </p:nvCxnSpPr>
            <p:spPr>
              <a:xfrm flipV="1">
                <a:off x="7170945" y="3229350"/>
                <a:ext cx="1287192" cy="34031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B0A03E44-A040-E94D-B9C1-DC65047C291C}"/>
                  </a:ext>
                </a:extLst>
              </p:cNvPr>
              <p:cNvCxnSpPr>
                <a:cxnSpLocks/>
                <a:stCxn id="53" idx="6"/>
                <a:endCxn id="45" idx="2"/>
              </p:cNvCxnSpPr>
              <p:nvPr/>
            </p:nvCxnSpPr>
            <p:spPr>
              <a:xfrm>
                <a:off x="7170945" y="2743524"/>
                <a:ext cx="1287192" cy="48582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4BC1695D-F088-A54A-804F-7C290ADF6B89}"/>
                  </a:ext>
                </a:extLst>
              </p:cNvPr>
              <p:cNvCxnSpPr>
                <a:cxnSpLocks/>
                <a:stCxn id="52" idx="6"/>
                <a:endCxn id="45" idx="2"/>
              </p:cNvCxnSpPr>
              <p:nvPr/>
            </p:nvCxnSpPr>
            <p:spPr>
              <a:xfrm>
                <a:off x="7170945" y="1917381"/>
                <a:ext cx="1287192" cy="131196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BF157647-B49D-7441-9DE7-AC5312CE130E}"/>
                  </a:ext>
                </a:extLst>
              </p:cNvPr>
              <p:cNvCxnSpPr>
                <a:cxnSpLocks/>
                <a:stCxn id="49" idx="6"/>
                <a:endCxn id="52" idx="2"/>
              </p:cNvCxnSpPr>
              <p:nvPr/>
            </p:nvCxnSpPr>
            <p:spPr>
              <a:xfrm flipV="1"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4F18791-14BE-884F-9342-0D8DBFAC0F8F}"/>
                  </a:ext>
                </a:extLst>
              </p:cNvPr>
              <p:cNvCxnSpPr>
                <a:cxnSpLocks/>
                <a:stCxn id="49" idx="6"/>
                <a:endCxn id="53" idx="2"/>
              </p:cNvCxnSpPr>
              <p:nvPr/>
            </p:nvCxnSpPr>
            <p:spPr>
              <a:xfrm flipV="1">
                <a:off x="5174219" y="2743524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04D402F2-9F0B-8449-88D3-3ADE54349417}"/>
                  </a:ext>
                </a:extLst>
              </p:cNvPr>
              <p:cNvCxnSpPr>
                <a:cxnSpLocks/>
                <a:stCxn id="49" idx="6"/>
                <a:endCxn id="56" idx="2"/>
              </p:cNvCxnSpPr>
              <p:nvPr/>
            </p:nvCxnSpPr>
            <p:spPr>
              <a:xfrm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408CD84-A991-EE41-8D1E-3DC370370C49}"/>
                  </a:ext>
                </a:extLst>
              </p:cNvPr>
              <p:cNvCxnSpPr>
                <a:cxnSpLocks/>
                <a:stCxn id="49" idx="6"/>
                <a:endCxn id="55" idx="2"/>
              </p:cNvCxnSpPr>
              <p:nvPr/>
            </p:nvCxnSpPr>
            <p:spPr>
              <a:xfrm>
                <a:off x="5174219" y="4395810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B113D3E-A684-3143-A7D8-0BF4E3D83522}"/>
                  </a:ext>
                </a:extLst>
              </p:cNvPr>
              <p:cNvCxnSpPr>
                <a:cxnSpLocks/>
                <a:stCxn id="49" idx="6"/>
                <a:endCxn id="54" idx="2"/>
              </p:cNvCxnSpPr>
              <p:nvPr/>
            </p:nvCxnSpPr>
            <p:spPr>
              <a:xfrm flipV="1"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0F75BCED-8170-8347-B978-677AF6FF4673}"/>
                  </a:ext>
                </a:extLst>
              </p:cNvPr>
              <p:cNvCxnSpPr>
                <a:cxnSpLocks/>
                <a:stCxn id="50" idx="6"/>
                <a:endCxn id="52" idx="2"/>
              </p:cNvCxnSpPr>
              <p:nvPr/>
            </p:nvCxnSpPr>
            <p:spPr>
              <a:xfrm flipV="1"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998B98F-57BA-9545-AA96-8CDCC821F716}"/>
                  </a:ext>
                </a:extLst>
              </p:cNvPr>
              <p:cNvCxnSpPr>
                <a:cxnSpLocks/>
                <a:stCxn id="50" idx="6"/>
                <a:endCxn id="53" idx="2"/>
              </p:cNvCxnSpPr>
              <p:nvPr/>
            </p:nvCxnSpPr>
            <p:spPr>
              <a:xfrm flipV="1">
                <a:off x="5174219" y="2743524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EC1BFD9E-96A0-D84E-97F9-A276F6F65F8F}"/>
                  </a:ext>
                </a:extLst>
              </p:cNvPr>
              <p:cNvCxnSpPr>
                <a:cxnSpLocks/>
                <a:stCxn id="50" idx="6"/>
                <a:endCxn id="54" idx="2"/>
              </p:cNvCxnSpPr>
              <p:nvPr/>
            </p:nvCxnSpPr>
            <p:spPr>
              <a:xfrm flipV="1"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A2E60BAA-D1C8-4C48-9457-1C377EA7CD16}"/>
                  </a:ext>
                </a:extLst>
              </p:cNvPr>
              <p:cNvCxnSpPr>
                <a:cxnSpLocks/>
                <a:stCxn id="50" idx="6"/>
                <a:endCxn id="56" idx="2"/>
              </p:cNvCxnSpPr>
              <p:nvPr/>
            </p:nvCxnSpPr>
            <p:spPr>
              <a:xfrm>
                <a:off x="5174219" y="5221953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1E297E72-0E83-9B46-8A45-DA64CD80BA36}"/>
                  </a:ext>
                </a:extLst>
              </p:cNvPr>
              <p:cNvCxnSpPr>
                <a:cxnSpLocks/>
                <a:stCxn id="50" idx="6"/>
                <a:endCxn id="55" idx="2"/>
              </p:cNvCxnSpPr>
              <p:nvPr/>
            </p:nvCxnSpPr>
            <p:spPr>
              <a:xfrm flipV="1"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9DFEA1-658B-874C-B014-7E73C2F7C654}"/>
                  </a:ext>
                </a:extLst>
              </p:cNvPr>
              <p:cNvSpPr/>
              <p:nvPr/>
            </p:nvSpPr>
            <p:spPr>
              <a:xfrm>
                <a:off x="9898136" y="2919739"/>
                <a:ext cx="4138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cy-GB" sz="32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ŷ</a:t>
                </a:r>
                <a:endParaRPr lang="en-FI" sz="3200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9696373-5E3C-3741-A1EC-5504F24A1142}"/>
                </a:ext>
              </a:extLst>
            </p:cNvPr>
            <p:cNvCxnSpPr>
              <a:cxnSpLocks/>
              <a:stCxn id="37" idx="6"/>
              <a:endCxn id="51" idx="2"/>
            </p:cNvCxnSpPr>
            <p:nvPr/>
          </p:nvCxnSpPr>
          <p:spPr>
            <a:xfrm flipV="1">
              <a:off x="3643660" y="2259234"/>
              <a:ext cx="1150325" cy="6946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7019DFA-E9AD-8146-8AC6-52660B5C148A}"/>
                </a:ext>
              </a:extLst>
            </p:cNvPr>
            <p:cNvCxnSpPr>
              <a:cxnSpLocks/>
              <a:stCxn id="42" idx="6"/>
              <a:endCxn id="51" idx="2"/>
            </p:cNvCxnSpPr>
            <p:nvPr/>
          </p:nvCxnSpPr>
          <p:spPr>
            <a:xfrm flipV="1">
              <a:off x="3643660" y="2259234"/>
              <a:ext cx="1150325" cy="138920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69F0592-4CE0-2249-AB20-9AA41986E286}"/>
                </a:ext>
              </a:extLst>
            </p:cNvPr>
            <p:cNvCxnSpPr>
              <a:cxnSpLocks/>
              <a:stCxn id="43" idx="6"/>
              <a:endCxn id="51" idx="2"/>
            </p:cNvCxnSpPr>
            <p:nvPr/>
          </p:nvCxnSpPr>
          <p:spPr>
            <a:xfrm flipV="1">
              <a:off x="3643660" y="2259234"/>
              <a:ext cx="1150325" cy="208380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094C8666-7984-D246-BE9A-45D9D9315E8D}"/>
                </a:ext>
              </a:extLst>
            </p:cNvPr>
            <p:cNvCxnSpPr>
              <a:cxnSpLocks/>
              <a:stCxn id="44" idx="6"/>
              <a:endCxn id="51" idx="2"/>
            </p:cNvCxnSpPr>
            <p:nvPr/>
          </p:nvCxnSpPr>
          <p:spPr>
            <a:xfrm flipV="1">
              <a:off x="3643660" y="2259234"/>
              <a:ext cx="1150325" cy="27784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61D874A-EB09-0342-AC24-E35591C7EE41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5439091" y="2259234"/>
              <a:ext cx="1143921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9D633ADD-6C9C-3A49-B1C5-A76B3652461D}"/>
                </a:ext>
              </a:extLst>
            </p:cNvPr>
            <p:cNvCxnSpPr>
              <a:cxnSpLocks/>
              <a:stCxn id="46" idx="6"/>
              <a:endCxn id="57" idx="2"/>
            </p:cNvCxnSpPr>
            <p:nvPr/>
          </p:nvCxnSpPr>
          <p:spPr>
            <a:xfrm flipV="1">
              <a:off x="5439091" y="2259234"/>
              <a:ext cx="1143921" cy="69460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2257599-2C19-4A47-A146-EBC0C8F3CAC9}"/>
                </a:ext>
              </a:extLst>
            </p:cNvPr>
            <p:cNvCxnSpPr>
              <a:cxnSpLocks/>
              <a:stCxn id="47" idx="6"/>
              <a:endCxn id="57" idx="2"/>
            </p:cNvCxnSpPr>
            <p:nvPr/>
          </p:nvCxnSpPr>
          <p:spPr>
            <a:xfrm flipV="1">
              <a:off x="5439091" y="2259234"/>
              <a:ext cx="1143921" cy="13892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E23A892-C9FB-BD49-A2B4-56C0C0387C39}"/>
                </a:ext>
              </a:extLst>
            </p:cNvPr>
            <p:cNvCxnSpPr>
              <a:cxnSpLocks/>
              <a:stCxn id="48" idx="6"/>
              <a:endCxn id="57" idx="2"/>
            </p:cNvCxnSpPr>
            <p:nvPr/>
          </p:nvCxnSpPr>
          <p:spPr>
            <a:xfrm flipV="1">
              <a:off x="5439091" y="2259234"/>
              <a:ext cx="1143921" cy="208380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2A8E834D-7D8E-A64C-9D5D-05E78B6FE4FD}"/>
                </a:ext>
              </a:extLst>
            </p:cNvPr>
            <p:cNvCxnSpPr>
              <a:cxnSpLocks/>
              <a:stCxn id="49" idx="6"/>
              <a:endCxn id="57" idx="2"/>
            </p:cNvCxnSpPr>
            <p:nvPr/>
          </p:nvCxnSpPr>
          <p:spPr>
            <a:xfrm flipV="1">
              <a:off x="5439091" y="2259234"/>
              <a:ext cx="1143921" cy="27784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9876E44-DAEF-7D4E-8C02-85225024AB78}"/>
                </a:ext>
              </a:extLst>
            </p:cNvPr>
            <p:cNvCxnSpPr>
              <a:cxnSpLocks/>
              <a:stCxn id="50" idx="6"/>
              <a:endCxn id="57" idx="2"/>
            </p:cNvCxnSpPr>
            <p:nvPr/>
          </p:nvCxnSpPr>
          <p:spPr>
            <a:xfrm flipV="1">
              <a:off x="5439091" y="2259234"/>
              <a:ext cx="1143921" cy="347301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103E079-EABC-8C40-AF0D-4F0B77D9690C}"/>
              </a:ext>
            </a:extLst>
          </p:cNvPr>
          <p:cNvCxnSpPr>
            <a:cxnSpLocks/>
          </p:cNvCxnSpPr>
          <p:nvPr/>
        </p:nvCxnSpPr>
        <p:spPr>
          <a:xfrm>
            <a:off x="9526385" y="4342124"/>
            <a:ext cx="554539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Arc 140">
            <a:extLst>
              <a:ext uri="{FF2B5EF4-FFF2-40B4-BE49-F238E27FC236}">
                <a16:creationId xmlns:a16="http://schemas.microsoft.com/office/drawing/2014/main" id="{0CB987A1-71B6-584B-BC50-BF191D865FDF}"/>
              </a:ext>
            </a:extLst>
          </p:cNvPr>
          <p:cNvSpPr/>
          <p:nvPr/>
        </p:nvSpPr>
        <p:spPr>
          <a:xfrm rot="16653413">
            <a:off x="1419281" y="1880941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24FC23BF-6176-9B4E-86B5-431FB3E6FE31}"/>
              </a:ext>
            </a:extLst>
          </p:cNvPr>
          <p:cNvSpPr/>
          <p:nvPr/>
        </p:nvSpPr>
        <p:spPr>
          <a:xfrm>
            <a:off x="2327565" y="1690688"/>
            <a:ext cx="7315200" cy="49761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6772AAF-C10F-5247-96DE-BFF02C4F84E4}"/>
              </a:ext>
            </a:extLst>
          </p:cNvPr>
          <p:cNvSpPr txBox="1"/>
          <p:nvPr/>
        </p:nvSpPr>
        <p:spPr>
          <a:xfrm>
            <a:off x="448887" y="2742946"/>
            <a:ext cx="15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model</a:t>
            </a:r>
          </a:p>
        </p:txBody>
      </p:sp>
      <p:sp>
        <p:nvSpPr>
          <p:cNvPr id="144" name="Arc 143">
            <a:extLst>
              <a:ext uri="{FF2B5EF4-FFF2-40B4-BE49-F238E27FC236}">
                <a16:creationId xmlns:a16="http://schemas.microsoft.com/office/drawing/2014/main" id="{3212AA32-3C4D-914F-8CEF-7F4FDF590FE1}"/>
              </a:ext>
            </a:extLst>
          </p:cNvPr>
          <p:cNvSpPr/>
          <p:nvPr/>
        </p:nvSpPr>
        <p:spPr>
          <a:xfrm rot="16653413">
            <a:off x="2055965" y="3753033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E5B1917-822E-6044-8ECA-87600CFB2F11}"/>
              </a:ext>
            </a:extLst>
          </p:cNvPr>
          <p:cNvSpPr txBox="1"/>
          <p:nvPr/>
        </p:nvSpPr>
        <p:spPr>
          <a:xfrm>
            <a:off x="616530" y="4615038"/>
            <a:ext cx="2458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input layer</a:t>
            </a:r>
          </a:p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or</a:t>
            </a:r>
          </a:p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features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19E8402B-858F-014E-B441-669F06D8BFFA}"/>
              </a:ext>
            </a:extLst>
          </p:cNvPr>
          <p:cNvSpPr/>
          <p:nvPr/>
        </p:nvSpPr>
        <p:spPr>
          <a:xfrm rot="19812973">
            <a:off x="7248100" y="1773951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8DD153A-198C-014A-A3E5-F5A88DE02194}"/>
              </a:ext>
            </a:extLst>
          </p:cNvPr>
          <p:cNvSpPr txBox="1"/>
          <p:nvPr/>
        </p:nvSpPr>
        <p:spPr>
          <a:xfrm>
            <a:off x="8453029" y="1974289"/>
            <a:ext cx="290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hidden lyaer</a:t>
            </a:r>
          </a:p>
        </p:txBody>
      </p:sp>
      <p:sp>
        <p:nvSpPr>
          <p:cNvPr id="149" name="Arc 148">
            <a:extLst>
              <a:ext uri="{FF2B5EF4-FFF2-40B4-BE49-F238E27FC236}">
                <a16:creationId xmlns:a16="http://schemas.microsoft.com/office/drawing/2014/main" id="{FB10C2C4-CB1D-5A4B-BA7D-36FC271655FD}"/>
              </a:ext>
            </a:extLst>
          </p:cNvPr>
          <p:cNvSpPr/>
          <p:nvPr/>
        </p:nvSpPr>
        <p:spPr>
          <a:xfrm rot="19812973">
            <a:off x="3880637" y="1686308"/>
            <a:ext cx="4567582" cy="240353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0" name="Arc 149">
            <a:extLst>
              <a:ext uri="{FF2B5EF4-FFF2-40B4-BE49-F238E27FC236}">
                <a16:creationId xmlns:a16="http://schemas.microsoft.com/office/drawing/2014/main" id="{365EA5C8-9B5D-5842-B539-3DF4179C715B}"/>
              </a:ext>
            </a:extLst>
          </p:cNvPr>
          <p:cNvSpPr/>
          <p:nvPr/>
        </p:nvSpPr>
        <p:spPr>
          <a:xfrm rot="13378124" flipH="1">
            <a:off x="9896748" y="2507149"/>
            <a:ext cx="317927" cy="164089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2264279-B689-BE42-9DC1-977FBF794D88}"/>
              </a:ext>
            </a:extLst>
          </p:cNvPr>
          <p:cNvSpPr txBox="1"/>
          <p:nvPr/>
        </p:nvSpPr>
        <p:spPr>
          <a:xfrm>
            <a:off x="9291229" y="2975262"/>
            <a:ext cx="290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output lyaer</a:t>
            </a:r>
          </a:p>
        </p:txBody>
      </p:sp>
      <p:sp>
        <p:nvSpPr>
          <p:cNvPr id="152" name="Arc 151">
            <a:extLst>
              <a:ext uri="{FF2B5EF4-FFF2-40B4-BE49-F238E27FC236}">
                <a16:creationId xmlns:a16="http://schemas.microsoft.com/office/drawing/2014/main" id="{1400DE1E-E17C-3D43-86A6-D1C30DC7EFBC}"/>
              </a:ext>
            </a:extLst>
          </p:cNvPr>
          <p:cNvSpPr/>
          <p:nvPr/>
        </p:nvSpPr>
        <p:spPr>
          <a:xfrm rot="18156679" flipH="1">
            <a:off x="10054761" y="4303278"/>
            <a:ext cx="1323542" cy="112076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EF91C3-D4F5-1E44-8F57-D4E18747D320}"/>
              </a:ext>
            </a:extLst>
          </p:cNvPr>
          <p:cNvSpPr txBox="1"/>
          <p:nvPr/>
        </p:nvSpPr>
        <p:spPr>
          <a:xfrm>
            <a:off x="10339839" y="5205234"/>
            <a:ext cx="290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3830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143" grpId="0"/>
      <p:bldP spid="144" grpId="0" animBg="1"/>
      <p:bldP spid="145" grpId="0"/>
      <p:bldP spid="147" grpId="0" animBg="1"/>
      <p:bldP spid="148" grpId="0"/>
      <p:bldP spid="149" grpId="0" animBg="1"/>
      <p:bldP spid="150" grpId="0" animBg="1"/>
      <p:bldP spid="151" grpId="0"/>
      <p:bldP spid="152" grpId="0" animBg="1"/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397188" y="2222128"/>
            <a:ext cx="5698812" cy="2980596"/>
            <a:chOff x="2224283" y="1362805"/>
            <a:chExt cx="4978098" cy="26130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406280" y="1480822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67532-45D2-DF46-9C39-FAEEAB3E230B}"/>
                </a:ext>
              </a:extLst>
            </p:cNvPr>
            <p:cNvSpPr txBox="1"/>
            <p:nvPr/>
          </p:nvSpPr>
          <p:spPr>
            <a:xfrm>
              <a:off x="2406280" y="2388710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B639E-FDF8-2247-AE64-4552A628074B}"/>
                </a:ext>
              </a:extLst>
            </p:cNvPr>
            <p:cNvSpPr txBox="1"/>
            <p:nvPr/>
          </p:nvSpPr>
          <p:spPr>
            <a:xfrm>
              <a:off x="2406280" y="3293829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stCxn id="14" idx="3"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351613" y="1362805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351615" y="2078539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279012" y="2771077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4867104" y="2278593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484953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6414702" y="2175227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2309621" y="1983199"/>
                <a:ext cx="3559116" cy="461665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FI" sz="2400" dirty="0"/>
                        <m:t>)</m:t>
                      </m:r>
                    </m:oMath>
                  </m:oMathPara>
                </a14:m>
                <a:endParaRPr lang="en-FI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21" y="1983199"/>
                <a:ext cx="3559116" cy="461665"/>
              </a:xfrm>
              <a:prstGeom prst="rect">
                <a:avLst/>
              </a:prstGeom>
              <a:blipFill>
                <a:blip r:embed="rId2"/>
                <a:stretch>
                  <a:fillRect t="-2703" b="-1891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B63EA3-0E0B-3845-8AFD-CDBAF9BF5890}"/>
              </a:ext>
            </a:extLst>
          </p:cNvPr>
          <p:cNvCxnSpPr>
            <a:cxnSpLocks/>
          </p:cNvCxnSpPr>
          <p:nvPr/>
        </p:nvCxnSpPr>
        <p:spPr>
          <a:xfrm flipV="1">
            <a:off x="4043334" y="3403990"/>
            <a:ext cx="457302" cy="39077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4436F8-3912-9E4C-BD25-E5BB05DC1E1F}"/>
              </a:ext>
            </a:extLst>
          </p:cNvPr>
          <p:cNvCxnSpPr>
            <a:cxnSpLocks/>
            <a:endCxn id="16" idx="4"/>
          </p:cNvCxnSpPr>
          <p:nvPr/>
        </p:nvCxnSpPr>
        <p:spPr>
          <a:xfrm>
            <a:off x="3977792" y="2956438"/>
            <a:ext cx="1937" cy="13140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95D6A8A2-6756-D845-9C21-57AEF87D7527}"/>
              </a:ext>
            </a:extLst>
          </p:cNvPr>
          <p:cNvSpPr txBox="1">
            <a:spLocks/>
          </p:cNvSpPr>
          <p:nvPr/>
        </p:nvSpPr>
        <p:spPr>
          <a:xfrm>
            <a:off x="838200" y="131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/>
              <a:t>Activation functions</a:t>
            </a:r>
            <a:endParaRPr lang="en-FI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B15D561-F055-EE4A-8821-906597C18754}"/>
              </a:ext>
            </a:extLst>
          </p:cNvPr>
          <p:cNvSpPr/>
          <p:nvPr/>
        </p:nvSpPr>
        <p:spPr>
          <a:xfrm rot="5400000">
            <a:off x="3799727" y="1948192"/>
            <a:ext cx="420512" cy="1620000"/>
          </a:xfrm>
          <a:prstGeom prst="leftBrac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0A7B9A-2C8C-5041-9D3D-FE6F5BF895F7}"/>
              </a:ext>
            </a:extLst>
          </p:cNvPr>
          <p:cNvSpPr txBox="1"/>
          <p:nvPr/>
        </p:nvSpPr>
        <p:spPr>
          <a:xfrm>
            <a:off x="5209621" y="3305235"/>
            <a:ext cx="112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i="1" dirty="0"/>
              <a:t>score</a:t>
            </a:r>
            <a:endParaRPr lang="en-FI" sz="2800" i="1" baseline="-25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4ED210-8CDE-A14B-B5D4-CF5AFF439745}"/>
              </a:ext>
            </a:extLst>
          </p:cNvPr>
          <p:cNvCxnSpPr>
            <a:cxnSpLocks/>
          </p:cNvCxnSpPr>
          <p:nvPr/>
        </p:nvCxnSpPr>
        <p:spPr>
          <a:xfrm>
            <a:off x="6096000" y="3613443"/>
            <a:ext cx="38495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0C07A78F-507A-494A-B2EE-4B3E4447F977}"/>
              </a:ext>
            </a:extLst>
          </p:cNvPr>
          <p:cNvSpPr/>
          <p:nvPr/>
        </p:nvSpPr>
        <p:spPr>
          <a:xfrm>
            <a:off x="6660551" y="2351334"/>
            <a:ext cx="384958" cy="2524217"/>
          </a:xfrm>
          <a:prstGeom prst="leftBrace">
            <a:avLst>
              <a:gd name="adj1" fmla="val 8333"/>
              <a:gd name="adj2" fmla="val 5066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8BE1AD-26E0-6E43-96E3-A1BEDE8E0E2D}"/>
                  </a:ext>
                </a:extLst>
              </p:cNvPr>
              <p:cNvSpPr txBox="1"/>
              <p:nvPr/>
            </p:nvSpPr>
            <p:spPr>
              <a:xfrm>
                <a:off x="7048129" y="2390747"/>
                <a:ext cx="45920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I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8BE1AD-26E0-6E43-96E3-A1BEDE8E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129" y="2390747"/>
                <a:ext cx="4592026" cy="430887"/>
              </a:xfrm>
              <a:prstGeom prst="rect">
                <a:avLst/>
              </a:prstGeom>
              <a:blipFill>
                <a:blip r:embed="rId3"/>
                <a:stretch>
                  <a:fillRect l="-1102" t="-20000" r="-1928" b="-34286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87CBDF-35E6-6C48-AAA4-8D5A213668EE}"/>
                  </a:ext>
                </a:extLst>
              </p:cNvPr>
              <p:cNvSpPr txBox="1"/>
              <p:nvPr/>
            </p:nvSpPr>
            <p:spPr>
              <a:xfrm>
                <a:off x="7048129" y="3529942"/>
                <a:ext cx="5021183" cy="1247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I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𝑐𝑙𝑎𝑠𝑠𝑖𝑓𝑖𝑐𝑎𝑡𝑖𝑜𝑛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87CBDF-35E6-6C48-AAA4-8D5A2136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129" y="3529942"/>
                <a:ext cx="5021183" cy="1247521"/>
              </a:xfrm>
              <a:prstGeom prst="rect">
                <a:avLst/>
              </a:prstGeom>
              <a:blipFill>
                <a:blip r:embed="rId4"/>
                <a:stretch>
                  <a:fillRect l="-1511" t="-6000" r="-2015" b="-800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231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95D6A8A2-6756-D845-9C21-57AEF87D7527}"/>
              </a:ext>
            </a:extLst>
          </p:cNvPr>
          <p:cNvSpPr txBox="1">
            <a:spLocks/>
          </p:cNvSpPr>
          <p:nvPr/>
        </p:nvSpPr>
        <p:spPr>
          <a:xfrm>
            <a:off x="838200" y="131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/>
              <a:t>Activation functions</a:t>
            </a:r>
            <a:endParaRPr lang="en-FI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0A7B9A-2C8C-5041-9D3D-FE6F5BF895F7}"/>
              </a:ext>
            </a:extLst>
          </p:cNvPr>
          <p:cNvSpPr txBox="1"/>
          <p:nvPr/>
        </p:nvSpPr>
        <p:spPr>
          <a:xfrm>
            <a:off x="5341307" y="3689134"/>
            <a:ext cx="112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400" i="1" dirty="0"/>
              <a:t>score</a:t>
            </a:r>
            <a:endParaRPr lang="en-FI" sz="2400" i="1" baseline="-25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4ED210-8CDE-A14B-B5D4-CF5AFF43974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5329038" y="4143477"/>
            <a:ext cx="1139444" cy="7322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0C07A78F-507A-494A-B2EE-4B3E4447F977}"/>
              </a:ext>
            </a:extLst>
          </p:cNvPr>
          <p:cNvSpPr/>
          <p:nvPr/>
        </p:nvSpPr>
        <p:spPr>
          <a:xfrm>
            <a:off x="6617608" y="3289493"/>
            <a:ext cx="384958" cy="1746219"/>
          </a:xfrm>
          <a:prstGeom prst="leftBrace">
            <a:avLst>
              <a:gd name="adj1" fmla="val 8333"/>
              <a:gd name="adj2" fmla="val 5066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8BE1AD-26E0-6E43-96E3-A1BEDE8E0E2D}"/>
                  </a:ext>
                </a:extLst>
              </p:cNvPr>
              <p:cNvSpPr txBox="1"/>
              <p:nvPr/>
            </p:nvSpPr>
            <p:spPr>
              <a:xfrm>
                <a:off x="7005186" y="3328906"/>
                <a:ext cx="45920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I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regression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8BE1AD-26E0-6E43-96E3-A1BEDE8E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186" y="3328906"/>
                <a:ext cx="4592026" cy="430887"/>
              </a:xfrm>
              <a:prstGeom prst="rect">
                <a:avLst/>
              </a:prstGeom>
              <a:blipFill>
                <a:blip r:embed="rId2"/>
                <a:stretch>
                  <a:fillRect t="-20000" b="-34286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87CBDF-35E6-6C48-AAA4-8D5A213668EE}"/>
                  </a:ext>
                </a:extLst>
              </p:cNvPr>
              <p:cNvSpPr txBox="1"/>
              <p:nvPr/>
            </p:nvSpPr>
            <p:spPr>
              <a:xfrm>
                <a:off x="7005186" y="4468101"/>
                <a:ext cx="502118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I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classification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87CBDF-35E6-6C48-AAA4-8D5A2136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186" y="4468101"/>
                <a:ext cx="5021183" cy="430887"/>
              </a:xfrm>
              <a:prstGeom prst="rect">
                <a:avLst/>
              </a:prstGeom>
              <a:blipFill>
                <a:blip r:embed="rId3"/>
                <a:stretch>
                  <a:fillRect t="-17143" b="-37143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A7F65DE-EC5C-CD4B-A519-4E59AF5A12E6}"/>
              </a:ext>
            </a:extLst>
          </p:cNvPr>
          <p:cNvGrpSpPr/>
          <p:nvPr/>
        </p:nvGrpSpPr>
        <p:grpSpPr>
          <a:xfrm>
            <a:off x="313993" y="2373981"/>
            <a:ext cx="5015045" cy="3435923"/>
            <a:chOff x="2998554" y="1956554"/>
            <a:chExt cx="6027968" cy="407837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13D3CB0-E123-FD49-A8C1-2648E6E9B912}"/>
                </a:ext>
              </a:extLst>
            </p:cNvPr>
            <p:cNvGrpSpPr/>
            <p:nvPr/>
          </p:nvGrpSpPr>
          <p:grpSpPr>
            <a:xfrm>
              <a:off x="2998554" y="1956554"/>
              <a:ext cx="6027968" cy="4078372"/>
              <a:chOff x="2450345" y="731238"/>
              <a:chExt cx="6727792" cy="4850715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A910720-B6F8-7144-9098-7C8760DF7CC2}"/>
                  </a:ext>
                </a:extLst>
              </p:cNvPr>
              <p:cNvSpPr/>
              <p:nvPr/>
            </p:nvSpPr>
            <p:spPr>
              <a:xfrm>
                <a:off x="2450345" y="1557381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1E1FA71-2A68-844D-9394-EA7B2060D061}"/>
                  </a:ext>
                </a:extLst>
              </p:cNvPr>
              <p:cNvSpPr/>
              <p:nvPr/>
            </p:nvSpPr>
            <p:spPr>
              <a:xfrm>
                <a:off x="2450345" y="2383524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3C93B8A-8729-CF45-9478-5A550413B1C8}"/>
                  </a:ext>
                </a:extLst>
              </p:cNvPr>
              <p:cNvSpPr/>
              <p:nvPr/>
            </p:nvSpPr>
            <p:spPr>
              <a:xfrm>
                <a:off x="2450345" y="3209667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D575CB7-855F-264B-B79F-C0649F3D4A20}"/>
                  </a:ext>
                </a:extLst>
              </p:cNvPr>
              <p:cNvSpPr/>
              <p:nvPr/>
            </p:nvSpPr>
            <p:spPr>
              <a:xfrm>
                <a:off x="2450345" y="403581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EE7A351-5F8A-B142-8DEA-9DF94BC8B02F}"/>
                  </a:ext>
                </a:extLst>
              </p:cNvPr>
              <p:cNvSpPr/>
              <p:nvPr/>
            </p:nvSpPr>
            <p:spPr>
              <a:xfrm>
                <a:off x="8458137" y="286935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sz="32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C24A344-D442-A141-B631-C981640B9EF3}"/>
                  </a:ext>
                </a:extLst>
              </p:cNvPr>
              <p:cNvSpPr/>
              <p:nvPr/>
            </p:nvSpPr>
            <p:spPr>
              <a:xfrm>
                <a:off x="4454219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3DFBFDF-A4AE-0B4F-A868-B26C6895ED07}"/>
                  </a:ext>
                </a:extLst>
              </p:cNvPr>
              <p:cNvSpPr/>
              <p:nvPr/>
            </p:nvSpPr>
            <p:spPr>
              <a:xfrm>
                <a:off x="4454219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A6AEC88-9734-CC4E-B673-05ADCCC66E1D}"/>
                  </a:ext>
                </a:extLst>
              </p:cNvPr>
              <p:cNvSpPr/>
              <p:nvPr/>
            </p:nvSpPr>
            <p:spPr>
              <a:xfrm>
                <a:off x="4454219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5232751-1F15-7947-BF30-BA3DC76EC4FC}"/>
                  </a:ext>
                </a:extLst>
              </p:cNvPr>
              <p:cNvSpPr/>
              <p:nvPr/>
            </p:nvSpPr>
            <p:spPr>
              <a:xfrm>
                <a:off x="4454219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52869AF-5C3E-9D42-85EE-0F0FD4BCC1C3}"/>
                  </a:ext>
                </a:extLst>
              </p:cNvPr>
              <p:cNvSpPr/>
              <p:nvPr/>
            </p:nvSpPr>
            <p:spPr>
              <a:xfrm>
                <a:off x="4454219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7C0168C-2E68-9545-BBEF-8714EBF579DA}"/>
                  </a:ext>
                </a:extLst>
              </p:cNvPr>
              <p:cNvSpPr/>
              <p:nvPr/>
            </p:nvSpPr>
            <p:spPr>
              <a:xfrm>
                <a:off x="4454219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4592F07-8AA2-EB4A-9B3C-5C10BF3DEAE1}"/>
                  </a:ext>
                </a:extLst>
              </p:cNvPr>
              <p:cNvSpPr/>
              <p:nvPr/>
            </p:nvSpPr>
            <p:spPr>
              <a:xfrm>
                <a:off x="6450945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42E00B0-A9CF-8043-A11A-5419F53D4F3C}"/>
                  </a:ext>
                </a:extLst>
              </p:cNvPr>
              <p:cNvSpPr/>
              <p:nvPr/>
            </p:nvSpPr>
            <p:spPr>
              <a:xfrm>
                <a:off x="6450945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EA1D710-C32C-D74F-B886-9BA7B7D0D79D}"/>
                  </a:ext>
                </a:extLst>
              </p:cNvPr>
              <p:cNvSpPr/>
              <p:nvPr/>
            </p:nvSpPr>
            <p:spPr>
              <a:xfrm>
                <a:off x="6450945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5041AEC-EDA3-754A-BAAE-A1E54B5F2D4B}"/>
                  </a:ext>
                </a:extLst>
              </p:cNvPr>
              <p:cNvSpPr/>
              <p:nvPr/>
            </p:nvSpPr>
            <p:spPr>
              <a:xfrm>
                <a:off x="6450945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DA30361-72C2-F746-ADA3-40D0A80FF855}"/>
                  </a:ext>
                </a:extLst>
              </p:cNvPr>
              <p:cNvSpPr/>
              <p:nvPr/>
            </p:nvSpPr>
            <p:spPr>
              <a:xfrm>
                <a:off x="6450945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FA4C54A-3667-184F-A0DF-A3EF251C7BAE}"/>
                  </a:ext>
                </a:extLst>
              </p:cNvPr>
              <p:cNvSpPr/>
              <p:nvPr/>
            </p:nvSpPr>
            <p:spPr>
              <a:xfrm>
                <a:off x="6450945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42C70AE-D858-524C-91A8-36403BD948CF}"/>
                  </a:ext>
                </a:extLst>
              </p:cNvPr>
              <p:cNvCxnSpPr>
                <a:cxnSpLocks/>
                <a:stCxn id="66" idx="6"/>
                <a:endCxn id="53" idx="2"/>
              </p:cNvCxnSpPr>
              <p:nvPr/>
            </p:nvCxnSpPr>
            <p:spPr>
              <a:xfrm>
                <a:off x="7170945" y="1091238"/>
                <a:ext cx="1287192" cy="21381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06501CC-305B-D242-9EF5-A9B783449F5F}"/>
                  </a:ext>
                </a:extLst>
              </p:cNvPr>
              <p:cNvCxnSpPr>
                <a:cxnSpLocks/>
                <a:stCxn id="59" idx="6"/>
                <a:endCxn id="60" idx="2"/>
              </p:cNvCxnSpPr>
              <p:nvPr/>
            </p:nvCxnSpPr>
            <p:spPr>
              <a:xfrm>
                <a:off x="5174219" y="1091238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A77709C-D4B6-2045-B655-160B0D26B28A}"/>
                  </a:ext>
                </a:extLst>
              </p:cNvPr>
              <p:cNvCxnSpPr>
                <a:cxnSpLocks/>
                <a:stCxn id="59" idx="6"/>
                <a:endCxn id="63" idx="2"/>
              </p:cNvCxnSpPr>
              <p:nvPr/>
            </p:nvCxnSpPr>
            <p:spPr>
              <a:xfrm>
                <a:off x="5174219" y="1091238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059FB3F-1385-B34C-9B95-F0F460860953}"/>
                  </a:ext>
                </a:extLst>
              </p:cNvPr>
              <p:cNvCxnSpPr>
                <a:cxnSpLocks/>
                <a:stCxn id="59" idx="6"/>
                <a:endCxn id="61" idx="2"/>
              </p:cNvCxnSpPr>
              <p:nvPr/>
            </p:nvCxnSpPr>
            <p:spPr>
              <a:xfrm>
                <a:off x="5174219" y="1091238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5562DEA5-18D1-7B40-8C75-9B2005C69C24}"/>
                  </a:ext>
                </a:extLst>
              </p:cNvPr>
              <p:cNvCxnSpPr>
                <a:cxnSpLocks/>
                <a:stCxn id="59" idx="6"/>
                <a:endCxn id="64" idx="2"/>
              </p:cNvCxnSpPr>
              <p:nvPr/>
            </p:nvCxnSpPr>
            <p:spPr>
              <a:xfrm>
                <a:off x="5174219" y="1091238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3E0D9BE-11CE-B643-BB38-EC3976046AD6}"/>
                  </a:ext>
                </a:extLst>
              </p:cNvPr>
              <p:cNvCxnSpPr>
                <a:cxnSpLocks/>
                <a:stCxn id="59" idx="6"/>
                <a:endCxn id="65" idx="2"/>
              </p:cNvCxnSpPr>
              <p:nvPr/>
            </p:nvCxnSpPr>
            <p:spPr>
              <a:xfrm>
                <a:off x="5174219" y="1091238"/>
                <a:ext cx="1276726" cy="41307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CA764A2-6FCC-BB4D-86D1-74942EFEE9E2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>
                <a:off x="3170345" y="1903729"/>
                <a:ext cx="1283874" cy="1365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293568D9-3CC7-6045-A82A-B2F6DAF6D117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3170345" y="1903729"/>
                <a:ext cx="1283874" cy="83979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993DEE3-19C9-6A49-BA20-57954BABAB69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>
                <a:off x="3170345" y="2743524"/>
                <a:ext cx="1283874" cy="165228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CE9DAE5-95DF-D54A-B0A1-8327B025408D}"/>
                  </a:ext>
                </a:extLst>
              </p:cNvPr>
              <p:cNvCxnSpPr>
                <a:cxnSpLocks/>
                <a:endCxn id="58" idx="2"/>
              </p:cNvCxnSpPr>
              <p:nvPr/>
            </p:nvCxnSpPr>
            <p:spPr>
              <a:xfrm>
                <a:off x="3170345" y="1903729"/>
                <a:ext cx="1283874" cy="3318224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4AA3186-35AC-A94F-8337-E305FBEC4718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>
                <a:off x="3170345" y="1903729"/>
                <a:ext cx="1283874" cy="249208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F722936-34BB-DB4D-872B-F89AE68AF4CE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3170345" y="1903729"/>
                <a:ext cx="1283874" cy="166593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0239846-D04D-A948-A12D-22154F02C1D3}"/>
                  </a:ext>
                </a:extLst>
              </p:cNvPr>
              <p:cNvCxnSpPr>
                <a:cxnSpLocks/>
                <a:endCxn id="58" idx="2"/>
              </p:cNvCxnSpPr>
              <p:nvPr/>
            </p:nvCxnSpPr>
            <p:spPr>
              <a:xfrm>
                <a:off x="3170345" y="2743524"/>
                <a:ext cx="1283874" cy="247842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8F0871B-4D1E-C446-8B9F-412C70969E3A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3170345" y="2743524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AA9DA7D-A6D3-E049-B6B2-FBA77C2EC649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3170345" y="2743524"/>
                <a:ext cx="128387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D7CE7E93-4433-004C-BE23-B4ADD3541AC4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 flipV="1">
                <a:off x="3170345" y="1917381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762BA98-46F1-FC4E-BA6F-149C91DFD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0345" y="3570930"/>
                <a:ext cx="1290895" cy="164333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B1550F70-04B2-C649-997D-1A2C967ED5F7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 flipV="1">
                <a:off x="3170345" y="1917381"/>
                <a:ext cx="1283874" cy="165354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4C2B72B0-0281-424C-AD9C-D4FB20BF7115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>
                <a:off x="3170345" y="3570930"/>
                <a:ext cx="1283874" cy="8248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B9CF2976-B157-5244-91D3-B5D8E1F3FE57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 flipV="1">
                <a:off x="3170345" y="3569667"/>
                <a:ext cx="1283874" cy="126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50FA108-1A83-F846-8B2E-811C8F94A3D7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170345" y="2743524"/>
                <a:ext cx="1283874" cy="82740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14A97DC-0F2E-FC4D-9FFD-4A5A8EC4D321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 flipV="1">
                <a:off x="3180101" y="1917381"/>
                <a:ext cx="1274118" cy="247843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8E66B66F-FD54-F44C-ACF8-9D72247DB47D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180101" y="2743524"/>
                <a:ext cx="1274118" cy="165228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377A968C-557E-C149-AD1C-7689116E8B40}"/>
                  </a:ext>
                </a:extLst>
              </p:cNvPr>
              <p:cNvCxnSpPr>
                <a:cxnSpLocks/>
                <a:endCxn id="58" idx="2"/>
              </p:cNvCxnSpPr>
              <p:nvPr/>
            </p:nvCxnSpPr>
            <p:spPr>
              <a:xfrm>
                <a:off x="3180101" y="4395810"/>
                <a:ext cx="1274118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74F9DE3-FF01-6143-8A1A-1A3927CD7FD6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 flipV="1">
                <a:off x="3180101" y="4395810"/>
                <a:ext cx="1274118" cy="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1A1FD72-1A5D-0745-AF3F-39F0B14E9F28}"/>
                  </a:ext>
                </a:extLst>
              </p:cNvPr>
              <p:cNvCxnSpPr>
                <a:cxnSpLocks/>
                <a:stCxn id="52" idx="6"/>
                <a:endCxn id="56" idx="2"/>
              </p:cNvCxnSpPr>
              <p:nvPr/>
            </p:nvCxnSpPr>
            <p:spPr>
              <a:xfrm flipV="1">
                <a:off x="3170345" y="3569667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783A0CB8-3D2F-FA4A-AFEB-39AF5D152166}"/>
                  </a:ext>
                </a:extLst>
              </p:cNvPr>
              <p:cNvCxnSpPr>
                <a:cxnSpLocks/>
                <a:stCxn id="54" idx="6"/>
                <a:endCxn id="60" idx="2"/>
              </p:cNvCxnSpPr>
              <p:nvPr/>
            </p:nvCxnSpPr>
            <p:spPr>
              <a:xfrm>
                <a:off x="5174219" y="1917381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9EBCDBB-20CA-974D-AE8F-5CF21CEA2521}"/>
                  </a:ext>
                </a:extLst>
              </p:cNvPr>
              <p:cNvCxnSpPr>
                <a:cxnSpLocks/>
                <a:stCxn id="54" idx="6"/>
                <a:endCxn id="61" idx="2"/>
              </p:cNvCxnSpPr>
              <p:nvPr/>
            </p:nvCxnSpPr>
            <p:spPr>
              <a:xfrm>
                <a:off x="5174219" y="1917381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3161717-0398-6F45-B232-819F4123E9FF}"/>
                  </a:ext>
                </a:extLst>
              </p:cNvPr>
              <p:cNvCxnSpPr>
                <a:cxnSpLocks/>
                <a:stCxn id="54" idx="6"/>
                <a:endCxn id="64" idx="2"/>
              </p:cNvCxnSpPr>
              <p:nvPr/>
            </p:nvCxnSpPr>
            <p:spPr>
              <a:xfrm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2E7897B-C8D8-5649-ADEC-BD789DCF1D69}"/>
                  </a:ext>
                </a:extLst>
              </p:cNvPr>
              <p:cNvCxnSpPr>
                <a:cxnSpLocks/>
                <a:stCxn id="54" idx="6"/>
                <a:endCxn id="63" idx="2"/>
              </p:cNvCxnSpPr>
              <p:nvPr/>
            </p:nvCxnSpPr>
            <p:spPr>
              <a:xfrm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1438710-925E-E744-ADCA-8CD61576CD31}"/>
                  </a:ext>
                </a:extLst>
              </p:cNvPr>
              <p:cNvCxnSpPr>
                <a:cxnSpLocks/>
                <a:endCxn id="64" idx="2"/>
              </p:cNvCxnSpPr>
              <p:nvPr/>
            </p:nvCxnSpPr>
            <p:spPr>
              <a:xfrm>
                <a:off x="5181240" y="2743524"/>
                <a:ext cx="1269705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9C0A2E2-ECD6-E04B-B810-70EE36FD86C9}"/>
                  </a:ext>
                </a:extLst>
              </p:cNvPr>
              <p:cNvCxnSpPr>
                <a:cxnSpLocks/>
                <a:endCxn id="65" idx="2"/>
              </p:cNvCxnSpPr>
              <p:nvPr/>
            </p:nvCxnSpPr>
            <p:spPr>
              <a:xfrm>
                <a:off x="5181240" y="2743524"/>
                <a:ext cx="1269705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F587F07-71FA-A64D-A2F5-49E312B152E6}"/>
                  </a:ext>
                </a:extLst>
              </p:cNvPr>
              <p:cNvCxnSpPr>
                <a:cxnSpLocks/>
                <a:endCxn id="63" idx="2"/>
              </p:cNvCxnSpPr>
              <p:nvPr/>
            </p:nvCxnSpPr>
            <p:spPr>
              <a:xfrm>
                <a:off x="5181240" y="2743524"/>
                <a:ext cx="1269705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231D5D4-3A28-F448-B2B4-D99B2896A339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>
                <a:off x="5181240" y="2743524"/>
                <a:ext cx="1269705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CC5B6512-CD92-C141-9B47-9CB053C7D3FF}"/>
                  </a:ext>
                </a:extLst>
              </p:cNvPr>
              <p:cNvCxnSpPr>
                <a:cxnSpLocks/>
                <a:endCxn id="60" idx="2"/>
              </p:cNvCxnSpPr>
              <p:nvPr/>
            </p:nvCxnSpPr>
            <p:spPr>
              <a:xfrm flipV="1">
                <a:off x="5181240" y="1917381"/>
                <a:ext cx="1269705" cy="82614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7985581-A008-3C4D-9BF1-F51270047FC8}"/>
                  </a:ext>
                </a:extLst>
              </p:cNvPr>
              <p:cNvCxnSpPr>
                <a:cxnSpLocks/>
                <a:stCxn id="54" idx="6"/>
                <a:endCxn id="65" idx="2"/>
              </p:cNvCxnSpPr>
              <p:nvPr/>
            </p:nvCxnSpPr>
            <p:spPr>
              <a:xfrm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06190B38-0DE2-E24C-8DDB-49997478194D}"/>
                  </a:ext>
                </a:extLst>
              </p:cNvPr>
              <p:cNvCxnSpPr>
                <a:cxnSpLocks/>
                <a:stCxn id="56" idx="6"/>
                <a:endCxn id="65" idx="2"/>
              </p:cNvCxnSpPr>
              <p:nvPr/>
            </p:nvCxnSpPr>
            <p:spPr>
              <a:xfrm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2DE276F-2741-B043-B822-A5B72B6305D7}"/>
                  </a:ext>
                </a:extLst>
              </p:cNvPr>
              <p:cNvCxnSpPr>
                <a:cxnSpLocks/>
                <a:stCxn id="56" idx="6"/>
                <a:endCxn id="60" idx="2"/>
              </p:cNvCxnSpPr>
              <p:nvPr/>
            </p:nvCxnSpPr>
            <p:spPr>
              <a:xfrm flipV="1"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167B5EE1-05C4-904F-800E-F23302507440}"/>
                  </a:ext>
                </a:extLst>
              </p:cNvPr>
              <p:cNvCxnSpPr>
                <a:cxnSpLocks/>
                <a:stCxn id="56" idx="6"/>
                <a:endCxn id="63" idx="2"/>
              </p:cNvCxnSpPr>
              <p:nvPr/>
            </p:nvCxnSpPr>
            <p:spPr>
              <a:xfrm>
                <a:off x="5174219" y="3569667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B6687BC-52C6-B242-BCA1-FF3BA6A9C01A}"/>
                  </a:ext>
                </a:extLst>
              </p:cNvPr>
              <p:cNvCxnSpPr>
                <a:cxnSpLocks/>
                <a:stCxn id="56" idx="6"/>
                <a:endCxn id="61" idx="2"/>
              </p:cNvCxnSpPr>
              <p:nvPr/>
            </p:nvCxnSpPr>
            <p:spPr>
              <a:xfrm flipV="1">
                <a:off x="5174219" y="2743524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2D76BF9F-9F6F-1145-8A9E-6D4895F4E013}"/>
                  </a:ext>
                </a:extLst>
              </p:cNvPr>
              <p:cNvCxnSpPr>
                <a:cxnSpLocks/>
                <a:stCxn id="56" idx="6"/>
                <a:endCxn id="64" idx="2"/>
              </p:cNvCxnSpPr>
              <p:nvPr/>
            </p:nvCxnSpPr>
            <p:spPr>
              <a:xfrm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70A110A-76CB-F84F-B56F-4922146C112E}"/>
                  </a:ext>
                </a:extLst>
              </p:cNvPr>
              <p:cNvCxnSpPr>
                <a:cxnSpLocks/>
                <a:stCxn id="64" idx="6"/>
                <a:endCxn id="53" idx="2"/>
              </p:cNvCxnSpPr>
              <p:nvPr/>
            </p:nvCxnSpPr>
            <p:spPr>
              <a:xfrm flipV="1">
                <a:off x="7170945" y="3229350"/>
                <a:ext cx="1287192" cy="116646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3DBA5A00-EC9D-474F-B965-E1B1C78EF061}"/>
                  </a:ext>
                </a:extLst>
              </p:cNvPr>
              <p:cNvCxnSpPr>
                <a:cxnSpLocks/>
                <a:stCxn id="65" idx="6"/>
                <a:endCxn id="53" idx="2"/>
              </p:cNvCxnSpPr>
              <p:nvPr/>
            </p:nvCxnSpPr>
            <p:spPr>
              <a:xfrm flipV="1">
                <a:off x="7170945" y="3229350"/>
                <a:ext cx="1287192" cy="199260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CA0030E3-A67F-9041-9FB0-92382B2B2A27}"/>
                  </a:ext>
                </a:extLst>
              </p:cNvPr>
              <p:cNvCxnSpPr>
                <a:cxnSpLocks/>
                <a:stCxn id="63" idx="6"/>
                <a:endCxn id="53" idx="2"/>
              </p:cNvCxnSpPr>
              <p:nvPr/>
            </p:nvCxnSpPr>
            <p:spPr>
              <a:xfrm flipV="1">
                <a:off x="7170945" y="3229350"/>
                <a:ext cx="1287192" cy="34031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CF3117A2-3619-0B49-882F-25DCDE5200CA}"/>
                  </a:ext>
                </a:extLst>
              </p:cNvPr>
              <p:cNvCxnSpPr>
                <a:cxnSpLocks/>
                <a:stCxn id="61" idx="6"/>
                <a:endCxn id="53" idx="2"/>
              </p:cNvCxnSpPr>
              <p:nvPr/>
            </p:nvCxnSpPr>
            <p:spPr>
              <a:xfrm>
                <a:off x="7170945" y="2743524"/>
                <a:ext cx="1287192" cy="48582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B3FD12F9-132E-F640-B389-4FB2591A8276}"/>
                  </a:ext>
                </a:extLst>
              </p:cNvPr>
              <p:cNvCxnSpPr>
                <a:cxnSpLocks/>
                <a:stCxn id="60" idx="6"/>
                <a:endCxn id="53" idx="2"/>
              </p:cNvCxnSpPr>
              <p:nvPr/>
            </p:nvCxnSpPr>
            <p:spPr>
              <a:xfrm>
                <a:off x="7170945" y="1917381"/>
                <a:ext cx="1287192" cy="131196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0AFAF68D-0DA7-6B49-9937-0B6C4EFED655}"/>
                  </a:ext>
                </a:extLst>
              </p:cNvPr>
              <p:cNvCxnSpPr>
                <a:cxnSpLocks/>
                <a:stCxn id="57" idx="6"/>
                <a:endCxn id="60" idx="2"/>
              </p:cNvCxnSpPr>
              <p:nvPr/>
            </p:nvCxnSpPr>
            <p:spPr>
              <a:xfrm flipV="1"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4FFBB70A-DFC1-6240-AC42-32CB682B113A}"/>
                  </a:ext>
                </a:extLst>
              </p:cNvPr>
              <p:cNvCxnSpPr>
                <a:cxnSpLocks/>
                <a:stCxn id="57" idx="6"/>
                <a:endCxn id="61" idx="2"/>
              </p:cNvCxnSpPr>
              <p:nvPr/>
            </p:nvCxnSpPr>
            <p:spPr>
              <a:xfrm flipV="1">
                <a:off x="5174219" y="2743524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6DDE44E-AEFF-CE43-B498-4F86C9FAE382}"/>
                  </a:ext>
                </a:extLst>
              </p:cNvPr>
              <p:cNvCxnSpPr>
                <a:cxnSpLocks/>
                <a:stCxn id="57" idx="6"/>
                <a:endCxn id="65" idx="2"/>
              </p:cNvCxnSpPr>
              <p:nvPr/>
            </p:nvCxnSpPr>
            <p:spPr>
              <a:xfrm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9C35EE8B-7AAE-A649-B4C1-8924D723E0AD}"/>
                  </a:ext>
                </a:extLst>
              </p:cNvPr>
              <p:cNvCxnSpPr>
                <a:cxnSpLocks/>
                <a:stCxn id="57" idx="6"/>
                <a:endCxn id="64" idx="2"/>
              </p:cNvCxnSpPr>
              <p:nvPr/>
            </p:nvCxnSpPr>
            <p:spPr>
              <a:xfrm>
                <a:off x="5174219" y="4395810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F0A2223-EA79-CD4F-BD43-271E436717AD}"/>
                  </a:ext>
                </a:extLst>
              </p:cNvPr>
              <p:cNvCxnSpPr>
                <a:cxnSpLocks/>
                <a:stCxn id="57" idx="6"/>
                <a:endCxn id="63" idx="2"/>
              </p:cNvCxnSpPr>
              <p:nvPr/>
            </p:nvCxnSpPr>
            <p:spPr>
              <a:xfrm flipV="1"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5396DA84-6024-2649-BF14-78BA91D99802}"/>
                  </a:ext>
                </a:extLst>
              </p:cNvPr>
              <p:cNvCxnSpPr>
                <a:cxnSpLocks/>
                <a:stCxn id="58" idx="6"/>
                <a:endCxn id="60" idx="2"/>
              </p:cNvCxnSpPr>
              <p:nvPr/>
            </p:nvCxnSpPr>
            <p:spPr>
              <a:xfrm flipV="1"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4910014-115D-FB4A-B085-A9371335E052}"/>
                  </a:ext>
                </a:extLst>
              </p:cNvPr>
              <p:cNvCxnSpPr>
                <a:cxnSpLocks/>
                <a:stCxn id="58" idx="6"/>
                <a:endCxn id="61" idx="2"/>
              </p:cNvCxnSpPr>
              <p:nvPr/>
            </p:nvCxnSpPr>
            <p:spPr>
              <a:xfrm flipV="1">
                <a:off x="5174219" y="2743524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8739B01A-5507-1146-9538-3DC16C4CDC46}"/>
                  </a:ext>
                </a:extLst>
              </p:cNvPr>
              <p:cNvCxnSpPr>
                <a:cxnSpLocks/>
                <a:stCxn id="58" idx="6"/>
                <a:endCxn id="63" idx="2"/>
              </p:cNvCxnSpPr>
              <p:nvPr/>
            </p:nvCxnSpPr>
            <p:spPr>
              <a:xfrm flipV="1"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EA4F6C5-2863-B74B-A2B1-31B543FE01AD}"/>
                  </a:ext>
                </a:extLst>
              </p:cNvPr>
              <p:cNvCxnSpPr>
                <a:cxnSpLocks/>
                <a:stCxn id="58" idx="6"/>
                <a:endCxn id="65" idx="2"/>
              </p:cNvCxnSpPr>
              <p:nvPr/>
            </p:nvCxnSpPr>
            <p:spPr>
              <a:xfrm>
                <a:off x="5174219" y="5221953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D6FAD63-7983-024C-80F7-C89DC2B4DAB3}"/>
                  </a:ext>
                </a:extLst>
              </p:cNvPr>
              <p:cNvCxnSpPr>
                <a:cxnSpLocks/>
                <a:stCxn id="58" idx="6"/>
                <a:endCxn id="64" idx="2"/>
              </p:cNvCxnSpPr>
              <p:nvPr/>
            </p:nvCxnSpPr>
            <p:spPr>
              <a:xfrm flipV="1"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C2E56A-B1CD-0B41-A493-11DDAF288510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 flipV="1">
              <a:off x="3643660" y="2259234"/>
              <a:ext cx="1150325" cy="6946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6C9D0F-40B7-D141-8824-C6BACAB93D75}"/>
                </a:ext>
              </a:extLst>
            </p:cNvPr>
            <p:cNvCxnSpPr>
              <a:cxnSpLocks/>
              <a:stCxn id="50" idx="6"/>
              <a:endCxn id="59" idx="2"/>
            </p:cNvCxnSpPr>
            <p:nvPr/>
          </p:nvCxnSpPr>
          <p:spPr>
            <a:xfrm flipV="1">
              <a:off x="3643660" y="2259234"/>
              <a:ext cx="1150325" cy="138920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D5F3F80-C5AD-2B47-B95D-3B086BC2FF76}"/>
                </a:ext>
              </a:extLst>
            </p:cNvPr>
            <p:cNvCxnSpPr>
              <a:cxnSpLocks/>
              <a:stCxn id="51" idx="6"/>
              <a:endCxn id="59" idx="2"/>
            </p:cNvCxnSpPr>
            <p:nvPr/>
          </p:nvCxnSpPr>
          <p:spPr>
            <a:xfrm flipV="1">
              <a:off x="3643660" y="2259234"/>
              <a:ext cx="1150325" cy="208380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846F7-4C99-1849-8ED2-78A36AFED0B0}"/>
                </a:ext>
              </a:extLst>
            </p:cNvPr>
            <p:cNvCxnSpPr>
              <a:cxnSpLocks/>
              <a:stCxn id="52" idx="6"/>
              <a:endCxn id="59" idx="2"/>
            </p:cNvCxnSpPr>
            <p:nvPr/>
          </p:nvCxnSpPr>
          <p:spPr>
            <a:xfrm flipV="1">
              <a:off x="3643660" y="2259234"/>
              <a:ext cx="1150325" cy="27784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B3B5B75-F389-4340-816D-DB7E9CE143E2}"/>
                </a:ext>
              </a:extLst>
            </p:cNvPr>
            <p:cNvCxnSpPr>
              <a:cxnSpLocks/>
              <a:stCxn id="59" idx="6"/>
              <a:endCxn id="66" idx="2"/>
            </p:cNvCxnSpPr>
            <p:nvPr/>
          </p:nvCxnSpPr>
          <p:spPr>
            <a:xfrm>
              <a:off x="5439091" y="2259234"/>
              <a:ext cx="1143921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4CB997D-AED1-C641-B150-48859CF37CE2}"/>
                </a:ext>
              </a:extLst>
            </p:cNvPr>
            <p:cNvCxnSpPr>
              <a:cxnSpLocks/>
              <a:stCxn id="54" idx="6"/>
              <a:endCxn id="66" idx="2"/>
            </p:cNvCxnSpPr>
            <p:nvPr/>
          </p:nvCxnSpPr>
          <p:spPr>
            <a:xfrm flipV="1">
              <a:off x="5439091" y="2259234"/>
              <a:ext cx="1143921" cy="69460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2C703FC-0332-DE40-8236-B67791208EF3}"/>
                </a:ext>
              </a:extLst>
            </p:cNvPr>
            <p:cNvCxnSpPr>
              <a:cxnSpLocks/>
              <a:stCxn id="55" idx="6"/>
              <a:endCxn id="66" idx="2"/>
            </p:cNvCxnSpPr>
            <p:nvPr/>
          </p:nvCxnSpPr>
          <p:spPr>
            <a:xfrm flipV="1">
              <a:off x="5439091" y="2259234"/>
              <a:ext cx="1143921" cy="13892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DE9D572-CEAB-1240-A7CF-B5460EF56A81}"/>
                </a:ext>
              </a:extLst>
            </p:cNvPr>
            <p:cNvCxnSpPr>
              <a:cxnSpLocks/>
              <a:stCxn id="56" idx="6"/>
              <a:endCxn id="66" idx="2"/>
            </p:cNvCxnSpPr>
            <p:nvPr/>
          </p:nvCxnSpPr>
          <p:spPr>
            <a:xfrm flipV="1">
              <a:off x="5439091" y="2259234"/>
              <a:ext cx="1143921" cy="208380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4233C73-D60D-EA45-B97D-0A4A097374E3}"/>
                </a:ext>
              </a:extLst>
            </p:cNvPr>
            <p:cNvCxnSpPr>
              <a:cxnSpLocks/>
              <a:stCxn id="57" idx="6"/>
              <a:endCxn id="66" idx="2"/>
            </p:cNvCxnSpPr>
            <p:nvPr/>
          </p:nvCxnSpPr>
          <p:spPr>
            <a:xfrm flipV="1">
              <a:off x="5439091" y="2259234"/>
              <a:ext cx="1143921" cy="27784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55C17F0-E1C3-B047-A8D1-DA6C1C75D315}"/>
                </a:ext>
              </a:extLst>
            </p:cNvPr>
            <p:cNvCxnSpPr>
              <a:cxnSpLocks/>
              <a:stCxn id="58" idx="6"/>
              <a:endCxn id="66" idx="2"/>
            </p:cNvCxnSpPr>
            <p:nvPr/>
          </p:nvCxnSpPr>
          <p:spPr>
            <a:xfrm flipV="1">
              <a:off x="5439091" y="2259234"/>
              <a:ext cx="1143921" cy="347301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id="{7FD5F7EC-191A-1740-81BA-2FD3AF737E21}"/>
              </a:ext>
            </a:extLst>
          </p:cNvPr>
          <p:cNvSpPr/>
          <p:nvPr/>
        </p:nvSpPr>
        <p:spPr>
          <a:xfrm rot="19812973">
            <a:off x="3662739" y="2225746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2508668-878A-304C-BBB8-A9DBE4709B0B}"/>
              </a:ext>
            </a:extLst>
          </p:cNvPr>
          <p:cNvSpPr txBox="1"/>
          <p:nvPr/>
        </p:nvSpPr>
        <p:spPr>
          <a:xfrm>
            <a:off x="4133606" y="2570600"/>
            <a:ext cx="653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hidden  neurons with non-linear function (usually ReLU)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910791A8-37AD-2B46-A7E8-8E8F2A95D001}"/>
              </a:ext>
            </a:extLst>
          </p:cNvPr>
          <p:cNvSpPr/>
          <p:nvPr/>
        </p:nvSpPr>
        <p:spPr>
          <a:xfrm rot="19812973">
            <a:off x="295276" y="2138103"/>
            <a:ext cx="4567582" cy="240353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336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(Credit: PR)">
            <a:extLst>
              <a:ext uri="{FF2B5EF4-FFF2-40B4-BE49-F238E27FC236}">
                <a16:creationId xmlns:a16="http://schemas.microsoft.com/office/drawing/2014/main" id="{783F27A0-D82C-E74E-9185-FFB780D62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8" r="2771"/>
          <a:stretch/>
        </p:blipFill>
        <p:spPr bwMode="auto">
          <a:xfrm>
            <a:off x="260134" y="2458449"/>
            <a:ext cx="5523378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0E83F03-08E2-7B4A-8FD0-C5403D942CFE}"/>
              </a:ext>
            </a:extLst>
          </p:cNvPr>
          <p:cNvGrpSpPr/>
          <p:nvPr/>
        </p:nvGrpSpPr>
        <p:grpSpPr>
          <a:xfrm>
            <a:off x="6096000" y="1958379"/>
            <a:ext cx="5835866" cy="4744370"/>
            <a:chOff x="5736668" y="1665116"/>
            <a:chExt cx="6493432" cy="5169808"/>
          </a:xfrm>
        </p:grpSpPr>
        <p:pic>
          <p:nvPicPr>
            <p:cNvPr id="5" name="Picture 4" descr="Chart, sunburst chart&#10;&#10;Description automatically generated">
              <a:extLst>
                <a:ext uri="{FF2B5EF4-FFF2-40B4-BE49-F238E27FC236}">
                  <a16:creationId xmlns:a16="http://schemas.microsoft.com/office/drawing/2014/main" id="{D34FED34-AFD2-1944-AA7C-BAB692387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02" b="21286"/>
            <a:stretch/>
          </p:blipFill>
          <p:spPr>
            <a:xfrm>
              <a:off x="8983384" y="1665116"/>
              <a:ext cx="3246716" cy="5144295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 with low confidence">
              <a:extLst>
                <a:ext uri="{FF2B5EF4-FFF2-40B4-BE49-F238E27FC236}">
                  <a16:creationId xmlns:a16="http://schemas.microsoft.com/office/drawing/2014/main" id="{3300EE1F-3092-5C44-8A53-DA3E3CB06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15" b="19702"/>
            <a:stretch/>
          </p:blipFill>
          <p:spPr>
            <a:xfrm>
              <a:off x="5736668" y="1665116"/>
              <a:ext cx="3246716" cy="5169808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4DBE9B6-1C3F-4440-B08E-4B38D3D9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76" y="1668274"/>
            <a:ext cx="3309257" cy="761546"/>
          </a:xfrm>
        </p:spPr>
        <p:txBody>
          <a:bodyPr>
            <a:normAutofit/>
          </a:bodyPr>
          <a:lstStyle/>
          <a:p>
            <a:pPr algn="ctr"/>
            <a:r>
              <a:rPr lang="en-FI" sz="3200" dirty="0"/>
              <a:t>Expectation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6CC21F-CD2F-1C41-811A-DA47FACDC0E4}"/>
              </a:ext>
            </a:extLst>
          </p:cNvPr>
          <p:cNvSpPr txBox="1">
            <a:spLocks/>
          </p:cNvSpPr>
          <p:nvPr/>
        </p:nvSpPr>
        <p:spPr>
          <a:xfrm>
            <a:off x="7554966" y="1264929"/>
            <a:ext cx="3309257" cy="76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200" dirty="0"/>
              <a:t>Reality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71BA3B-62D7-044C-A89A-C4D24B12FFD2}"/>
              </a:ext>
            </a:extLst>
          </p:cNvPr>
          <p:cNvSpPr txBox="1">
            <a:spLocks/>
          </p:cNvSpPr>
          <p:nvPr/>
        </p:nvSpPr>
        <p:spPr>
          <a:xfrm>
            <a:off x="1949385" y="356504"/>
            <a:ext cx="8523514" cy="83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dirty="0"/>
              <a:t>AI, machine learning, deep learning, …</a:t>
            </a:r>
          </a:p>
        </p:txBody>
      </p:sp>
    </p:spTree>
    <p:extLst>
      <p:ext uri="{BB962C8B-B14F-4D97-AF65-F5344CB8AC3E}">
        <p14:creationId xmlns:p14="http://schemas.microsoft.com/office/powerpoint/2010/main" val="262339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0B36F3-B01C-544E-B1E3-C69BB9E8EE35}"/>
              </a:ext>
            </a:extLst>
          </p:cNvPr>
          <p:cNvSpPr txBox="1"/>
          <p:nvPr/>
        </p:nvSpPr>
        <p:spPr>
          <a:xfrm>
            <a:off x="3824192" y="3044279"/>
            <a:ext cx="4543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4400" dirty="0">
                <a:hlinkClick r:id="rId2"/>
              </a:rPr>
              <a:t>ANN PLAYGROUND</a:t>
            </a:r>
            <a:endParaRPr lang="en-FI" sz="4400" dirty="0"/>
          </a:p>
        </p:txBody>
      </p:sp>
    </p:spTree>
    <p:extLst>
      <p:ext uri="{BB962C8B-B14F-4D97-AF65-F5344CB8AC3E}">
        <p14:creationId xmlns:p14="http://schemas.microsoft.com/office/powerpoint/2010/main" val="3616432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1C4CF0-19A9-2042-A383-180023A6D328}"/>
              </a:ext>
            </a:extLst>
          </p:cNvPr>
          <p:cNvGrpSpPr/>
          <p:nvPr/>
        </p:nvGrpSpPr>
        <p:grpSpPr>
          <a:xfrm>
            <a:off x="306185" y="1566709"/>
            <a:ext cx="5486306" cy="4405715"/>
            <a:chOff x="1058534" y="1837778"/>
            <a:chExt cx="5486306" cy="44057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A6F8B21-F262-AB43-B1C4-71F3CE82D13E}"/>
                </a:ext>
              </a:extLst>
            </p:cNvPr>
            <p:cNvSpPr/>
            <p:nvPr/>
          </p:nvSpPr>
          <p:spPr>
            <a:xfrm>
              <a:off x="1058534" y="2742160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86269B-D498-A148-A156-7A51EFB77D45}"/>
                </a:ext>
              </a:extLst>
            </p:cNvPr>
            <p:cNvSpPr/>
            <p:nvPr/>
          </p:nvSpPr>
          <p:spPr>
            <a:xfrm>
              <a:off x="1058534" y="3646542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445A69F-D2CE-1F47-9349-9B5472ECD669}"/>
                </a:ext>
              </a:extLst>
            </p:cNvPr>
            <p:cNvSpPr/>
            <p:nvPr/>
          </p:nvSpPr>
          <p:spPr>
            <a:xfrm>
              <a:off x="1058534" y="4550923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083C1F-6954-0547-9EE8-8FB620703F22}"/>
                </a:ext>
              </a:extLst>
            </p:cNvPr>
            <p:cNvSpPr/>
            <p:nvPr/>
          </p:nvSpPr>
          <p:spPr>
            <a:xfrm>
              <a:off x="3455488" y="2742160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F0A0E4-BA3E-CC4B-B21E-25995DD2F9FB}"/>
                </a:ext>
              </a:extLst>
            </p:cNvPr>
            <p:cNvSpPr/>
            <p:nvPr/>
          </p:nvSpPr>
          <p:spPr>
            <a:xfrm>
              <a:off x="3455488" y="3646542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CBD01A-92AD-F049-9451-E3D260993144}"/>
                </a:ext>
              </a:extLst>
            </p:cNvPr>
            <p:cNvSpPr/>
            <p:nvPr/>
          </p:nvSpPr>
          <p:spPr>
            <a:xfrm>
              <a:off x="3455488" y="4550923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30765C-032F-1E40-81B5-DF130D332D9B}"/>
                </a:ext>
              </a:extLst>
            </p:cNvPr>
            <p:cNvSpPr/>
            <p:nvPr/>
          </p:nvSpPr>
          <p:spPr>
            <a:xfrm>
              <a:off x="3455488" y="5455306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8D9974-20F0-DB4E-A9B3-631766A2C314}"/>
                </a:ext>
              </a:extLst>
            </p:cNvPr>
            <p:cNvSpPr/>
            <p:nvPr/>
          </p:nvSpPr>
          <p:spPr>
            <a:xfrm>
              <a:off x="3455488" y="1837778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A1E3B79-8E28-9441-A215-3F969CAB606B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1919769" y="3121308"/>
              <a:ext cx="1535718" cy="1494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CD156B7-2870-A24E-86EC-7CC6063CC73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919769" y="3121308"/>
              <a:ext cx="1535718" cy="91932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2658016-0E4E-1549-A2AD-B77E42F635BB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919769" y="4040636"/>
              <a:ext cx="1535718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B3608F-FA2D-5C41-BDC6-A026E5BA3A3A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919769" y="3121308"/>
              <a:ext cx="1535718" cy="272809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AC8B14-A0A8-7846-BA4A-3192949CAA21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1919769" y="3121308"/>
              <a:ext cx="1535718" cy="1823709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B6FEB09-3DB0-8445-9C24-4F31668000B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1919769" y="4040636"/>
              <a:ext cx="1535718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831DB6-D0B8-F646-80E5-559CB3499F6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919769" y="4040636"/>
              <a:ext cx="1535718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C890F5-24A4-A748-BEB0-A5DBA87C126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1919769" y="3136253"/>
              <a:ext cx="1535718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72440E-3220-D44B-A7AF-00CB140AED7B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1919769" y="3136253"/>
              <a:ext cx="1535718" cy="181014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5EE1B-0165-2640-8268-B2CBAF4CDF57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919769" y="4946400"/>
              <a:ext cx="1535718" cy="90300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C0A55E-1A7B-F240-B300-A2CB81CDB7CE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1919769" y="4945017"/>
              <a:ext cx="1535718" cy="1383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7370116-4532-544E-A0FF-F26A8E0D0C6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1919769" y="4040636"/>
              <a:ext cx="1535718" cy="90576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F341065-C9C2-504C-8546-AEE51782270D}"/>
                </a:ext>
              </a:extLst>
            </p:cNvPr>
            <p:cNvSpPr/>
            <p:nvPr/>
          </p:nvSpPr>
          <p:spPr>
            <a:xfrm>
              <a:off x="5695226" y="3629354"/>
              <a:ext cx="849614" cy="82256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51D37CB-BAFD-A243-A509-7F3BE60FBAC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1919769" y="2231872"/>
              <a:ext cx="1535719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E54E8CF-61EB-164D-B45D-B0227E9E774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1919769" y="2231872"/>
              <a:ext cx="1535719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82CBF60-7B41-E448-AC73-C4C6120350F5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 flipV="1">
              <a:off x="1919769" y="2231872"/>
              <a:ext cx="1535719" cy="271314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5910F4-7861-9048-92D8-8BF2B4228793}"/>
                </a:ext>
              </a:extLst>
            </p:cNvPr>
            <p:cNvCxnSpPr>
              <a:cxnSpLocks/>
            </p:cNvCxnSpPr>
            <p:nvPr/>
          </p:nvCxnSpPr>
          <p:spPr>
            <a:xfrm>
              <a:off x="4316723" y="4042016"/>
              <a:ext cx="1378503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C5350-8105-9A48-8665-57E2B3636AE8}"/>
                </a:ext>
              </a:extLst>
            </p:cNvPr>
            <p:cNvCxnSpPr>
              <a:cxnSpLocks/>
              <a:stCxn id="11" idx="6"/>
              <a:endCxn id="66" idx="2"/>
            </p:cNvCxnSpPr>
            <p:nvPr/>
          </p:nvCxnSpPr>
          <p:spPr>
            <a:xfrm flipV="1">
              <a:off x="4316724" y="4040635"/>
              <a:ext cx="1378503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53A8FE0-3DBC-4840-8051-9FDF7C343660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V="1">
              <a:off x="4316724" y="4040635"/>
              <a:ext cx="1378503" cy="186686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5195CE2-64A2-3C4B-8A0E-B8AB53E3894E}"/>
                </a:ext>
              </a:extLst>
            </p:cNvPr>
            <p:cNvCxnSpPr>
              <a:cxnSpLocks/>
              <a:stCxn id="9" idx="6"/>
              <a:endCxn id="66" idx="2"/>
            </p:cNvCxnSpPr>
            <p:nvPr/>
          </p:nvCxnSpPr>
          <p:spPr>
            <a:xfrm>
              <a:off x="4316724" y="3136253"/>
              <a:ext cx="1378503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EE45636-E704-C14E-B9A9-BAB6270AC95A}"/>
                </a:ext>
              </a:extLst>
            </p:cNvPr>
            <p:cNvCxnSpPr>
              <a:cxnSpLocks/>
              <a:stCxn id="14" idx="6"/>
              <a:endCxn id="66" idx="2"/>
            </p:cNvCxnSpPr>
            <p:nvPr/>
          </p:nvCxnSpPr>
          <p:spPr>
            <a:xfrm>
              <a:off x="4316724" y="2231872"/>
              <a:ext cx="1378503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How to find good model parameters?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4A42C-5555-5143-BD4E-30FCD54518DD}"/>
              </a:ext>
            </a:extLst>
          </p:cNvPr>
          <p:cNvSpPr txBox="1"/>
          <p:nvPr/>
        </p:nvSpPr>
        <p:spPr>
          <a:xfrm>
            <a:off x="7243535" y="2679238"/>
            <a:ext cx="464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n.o. parameters = 3*5 + 5*1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DBFD7E-C7E2-3D48-A975-3B5DF89E5099}"/>
                  </a:ext>
                </a:extLst>
              </p:cNvPr>
              <p:cNvSpPr txBox="1"/>
              <p:nvPr/>
            </p:nvSpPr>
            <p:spPr>
              <a:xfrm>
                <a:off x="7243535" y="3528019"/>
                <a:ext cx="464228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F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FI" sz="2800" dirty="0"/>
                  <a:t>,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FI" sz="2800" dirty="0"/>
                  <a:t>,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FI" sz="2800" dirty="0"/>
                  <a:t>, … ???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DBFD7E-C7E2-3D48-A975-3B5DF89E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535" y="3528019"/>
                <a:ext cx="4642280" cy="542136"/>
              </a:xfrm>
              <a:prstGeom prst="rect">
                <a:avLst/>
              </a:prstGeom>
              <a:blipFill>
                <a:blip r:embed="rId2"/>
                <a:stretch>
                  <a:fillRect t="-11364" b="-2500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30574FD-415E-D84D-92D8-879DB8217E25}"/>
                  </a:ext>
                </a:extLst>
              </p:cNvPr>
              <p:cNvSpPr/>
              <p:nvPr/>
            </p:nvSpPr>
            <p:spPr>
              <a:xfrm>
                <a:off x="4137771" y="5940621"/>
                <a:ext cx="3916457" cy="584775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FI" sz="3200" dirty="0"/>
                        <m:t>)</m:t>
                      </m:r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30574FD-415E-D84D-92D8-879DB8217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771" y="5940621"/>
                <a:ext cx="3916457" cy="584775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  <a:ln w="254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>
            <a:extLst>
              <a:ext uri="{FF2B5EF4-FFF2-40B4-BE49-F238E27FC236}">
                <a16:creationId xmlns:a16="http://schemas.microsoft.com/office/drawing/2014/main" id="{D1D625A1-2716-714F-83D1-CF95429107BF}"/>
              </a:ext>
            </a:extLst>
          </p:cNvPr>
          <p:cNvSpPr/>
          <p:nvPr/>
        </p:nvSpPr>
        <p:spPr>
          <a:xfrm rot="20052022" flipH="1" flipV="1">
            <a:off x="3235131" y="5264151"/>
            <a:ext cx="1207880" cy="1029900"/>
          </a:xfrm>
          <a:prstGeom prst="arc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9945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4325117-873C-1049-B87B-01EEF985D7EE}"/>
              </a:ext>
            </a:extLst>
          </p:cNvPr>
          <p:cNvGrpSpPr/>
          <p:nvPr/>
        </p:nvGrpSpPr>
        <p:grpSpPr>
          <a:xfrm>
            <a:off x="1113905" y="2011362"/>
            <a:ext cx="5183059" cy="2835275"/>
            <a:chOff x="2948677" y="1973180"/>
            <a:chExt cx="7821275" cy="4519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87D76A-C3D0-4144-A082-98F76BA3A9E6}"/>
                </a:ext>
              </a:extLst>
            </p:cNvPr>
            <p:cNvGrpSpPr/>
            <p:nvPr/>
          </p:nvGrpSpPr>
          <p:grpSpPr>
            <a:xfrm>
              <a:off x="2948677" y="1973180"/>
              <a:ext cx="7821275" cy="4519695"/>
              <a:chOff x="2998554" y="1956554"/>
              <a:chExt cx="7167601" cy="407837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004954F-B909-DC41-B76B-F690C79A0D36}"/>
                  </a:ext>
                </a:extLst>
              </p:cNvPr>
              <p:cNvGrpSpPr/>
              <p:nvPr/>
            </p:nvGrpSpPr>
            <p:grpSpPr>
              <a:xfrm>
                <a:off x="2998554" y="1956554"/>
                <a:ext cx="7167601" cy="4078372"/>
                <a:chOff x="2450345" y="731238"/>
                <a:chExt cx="7999732" cy="4850715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BDF1D9F-D97B-3C49-BFA0-5811ECE4C148}"/>
                    </a:ext>
                  </a:extLst>
                </p:cNvPr>
                <p:cNvSpPr/>
                <p:nvPr/>
              </p:nvSpPr>
              <p:spPr>
                <a:xfrm>
                  <a:off x="2450345" y="1557381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BE31EB2-4B46-364F-9B3E-C6B45D147632}"/>
                    </a:ext>
                  </a:extLst>
                </p:cNvPr>
                <p:cNvSpPr/>
                <p:nvPr/>
              </p:nvSpPr>
              <p:spPr>
                <a:xfrm>
                  <a:off x="2450345" y="2383524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B6DD6E3-A4DD-8E46-8506-13CB75AE05C0}"/>
                    </a:ext>
                  </a:extLst>
                </p:cNvPr>
                <p:cNvSpPr/>
                <p:nvPr/>
              </p:nvSpPr>
              <p:spPr>
                <a:xfrm>
                  <a:off x="2450345" y="3209667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E52E55F-CDB8-0C40-9EBD-8B71EEBF78B2}"/>
                    </a:ext>
                  </a:extLst>
                </p:cNvPr>
                <p:cNvSpPr/>
                <p:nvPr/>
              </p:nvSpPr>
              <p:spPr>
                <a:xfrm>
                  <a:off x="2450345" y="403581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584B55E-12E9-5D4E-9D6F-2136D844FAC1}"/>
                    </a:ext>
                  </a:extLst>
                </p:cNvPr>
                <p:cNvSpPr/>
                <p:nvPr/>
              </p:nvSpPr>
              <p:spPr>
                <a:xfrm>
                  <a:off x="8458137" y="286935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sz="32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7B67D27-B604-CD41-B83D-B834C5F171FC}"/>
                    </a:ext>
                  </a:extLst>
                </p:cNvPr>
                <p:cNvSpPr/>
                <p:nvPr/>
              </p:nvSpPr>
              <p:spPr>
                <a:xfrm>
                  <a:off x="4454219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ADB8D29-6198-6E4D-B040-7AE5E1F662AF}"/>
                    </a:ext>
                  </a:extLst>
                </p:cNvPr>
                <p:cNvSpPr/>
                <p:nvPr/>
              </p:nvSpPr>
              <p:spPr>
                <a:xfrm>
                  <a:off x="4454219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90B6BB-6307-5E47-81F8-0DAB67D0E487}"/>
                    </a:ext>
                  </a:extLst>
                </p:cNvPr>
                <p:cNvSpPr/>
                <p:nvPr/>
              </p:nvSpPr>
              <p:spPr>
                <a:xfrm>
                  <a:off x="4454219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E861B71-6150-8446-8604-2F70E4A78BD8}"/>
                    </a:ext>
                  </a:extLst>
                </p:cNvPr>
                <p:cNvSpPr/>
                <p:nvPr/>
              </p:nvSpPr>
              <p:spPr>
                <a:xfrm>
                  <a:off x="4454219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46467E8-0E0C-3449-9009-C787FA9C1248}"/>
                    </a:ext>
                  </a:extLst>
                </p:cNvPr>
                <p:cNvSpPr/>
                <p:nvPr/>
              </p:nvSpPr>
              <p:spPr>
                <a:xfrm>
                  <a:off x="4454219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71CBDD-A6C1-6F47-A197-5B42D7C1E770}"/>
                    </a:ext>
                  </a:extLst>
                </p:cNvPr>
                <p:cNvSpPr/>
                <p:nvPr/>
              </p:nvSpPr>
              <p:spPr>
                <a:xfrm>
                  <a:off x="4454219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51796C1E-ED7C-9047-B147-69F6EBAE70EF}"/>
                    </a:ext>
                  </a:extLst>
                </p:cNvPr>
                <p:cNvSpPr/>
                <p:nvPr/>
              </p:nvSpPr>
              <p:spPr>
                <a:xfrm>
                  <a:off x="6450945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7887400-60D4-BC4C-B474-65174DDFF4FD}"/>
                    </a:ext>
                  </a:extLst>
                </p:cNvPr>
                <p:cNvSpPr/>
                <p:nvPr/>
              </p:nvSpPr>
              <p:spPr>
                <a:xfrm>
                  <a:off x="6450945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F632F97-7C82-694A-9DA3-BB5CAA4D2439}"/>
                    </a:ext>
                  </a:extLst>
                </p:cNvPr>
                <p:cNvSpPr/>
                <p:nvPr/>
              </p:nvSpPr>
              <p:spPr>
                <a:xfrm>
                  <a:off x="6450945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3FC1F99-0DC0-2240-BDC8-21BAB66A0170}"/>
                    </a:ext>
                  </a:extLst>
                </p:cNvPr>
                <p:cNvSpPr/>
                <p:nvPr/>
              </p:nvSpPr>
              <p:spPr>
                <a:xfrm>
                  <a:off x="6450945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A631A26-0C0B-5D4D-94C4-708B0C9C231B}"/>
                    </a:ext>
                  </a:extLst>
                </p:cNvPr>
                <p:cNvSpPr/>
                <p:nvPr/>
              </p:nvSpPr>
              <p:spPr>
                <a:xfrm>
                  <a:off x="6450945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440F1C8-4B97-BF49-881E-D9710DFCC653}"/>
                    </a:ext>
                  </a:extLst>
                </p:cNvPr>
                <p:cNvSpPr/>
                <p:nvPr/>
              </p:nvSpPr>
              <p:spPr>
                <a:xfrm>
                  <a:off x="6450945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93D199E-7DCD-AC43-992A-15849B6EA3C3}"/>
                    </a:ext>
                  </a:extLst>
                </p:cNvPr>
                <p:cNvCxnSpPr>
                  <a:cxnSpLocks/>
                  <a:stCxn id="31" idx="6"/>
                  <a:endCxn id="19" idx="2"/>
                </p:cNvCxnSpPr>
                <p:nvPr/>
              </p:nvCxnSpPr>
              <p:spPr>
                <a:xfrm>
                  <a:off x="7170945" y="1091238"/>
                  <a:ext cx="1287192" cy="213811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BCF4BFBF-D880-8E48-9951-D4EF13E02C12}"/>
                    </a:ext>
                  </a:extLst>
                </p:cNvPr>
                <p:cNvCxnSpPr>
                  <a:cxnSpLocks/>
                  <a:stCxn id="25" idx="6"/>
                  <a:endCxn id="26" idx="2"/>
                </p:cNvCxnSpPr>
                <p:nvPr/>
              </p:nvCxnSpPr>
              <p:spPr>
                <a:xfrm>
                  <a:off x="5174219" y="1091238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A37BA45-67DF-4C4D-B661-8A47D164A7C2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>
                <a:xfrm>
                  <a:off x="5174219" y="1091238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AECEBECC-7EC7-8941-A601-FAC62BC2D872}"/>
                    </a:ext>
                  </a:extLst>
                </p:cNvPr>
                <p:cNvCxnSpPr>
                  <a:cxnSpLocks/>
                  <a:stCxn id="25" idx="6"/>
                  <a:endCxn id="27" idx="2"/>
                </p:cNvCxnSpPr>
                <p:nvPr/>
              </p:nvCxnSpPr>
              <p:spPr>
                <a:xfrm>
                  <a:off x="5174219" y="1091238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DE8D200-CDBC-7E4E-B0BC-518F8469913C}"/>
                    </a:ext>
                  </a:extLst>
                </p:cNvPr>
                <p:cNvCxnSpPr>
                  <a:cxnSpLocks/>
                  <a:stCxn id="25" idx="6"/>
                  <a:endCxn id="29" idx="2"/>
                </p:cNvCxnSpPr>
                <p:nvPr/>
              </p:nvCxnSpPr>
              <p:spPr>
                <a:xfrm>
                  <a:off x="5174219" y="1091238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283BFB5-EE37-754D-B762-38E6E1BC534C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5174219" y="1091238"/>
                  <a:ext cx="1276726" cy="413071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70997D3A-C1A3-4348-9E22-8B2568C05305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>
                  <a:off x="3170345" y="1903729"/>
                  <a:ext cx="1283874" cy="1365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3941AFBD-2368-6D4B-90FA-075FD339D93B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1903729"/>
                  <a:ext cx="1283874" cy="83979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3B2B0D5-AB42-734C-9A29-F7B6DB968D88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2743524"/>
                  <a:ext cx="1283874" cy="165228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A03A50-B155-8849-89C5-A8C23FAB215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1903729"/>
                  <a:ext cx="1283874" cy="3318224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46F06B6-F31B-3C4A-A7EC-E8F51DA5FE65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1903729"/>
                  <a:ext cx="1283874" cy="249208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71323057-47C8-BB41-AAE2-9BC5322F6844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1903729"/>
                  <a:ext cx="1283874" cy="166593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650168-3E9B-9E4E-925D-AB6C877627F8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2743524"/>
                  <a:ext cx="1283874" cy="247842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87D516D0-75E8-0B42-BB4F-DDED1697DE29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2743524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BBCCD0E-CC9C-7E46-8AE7-86440B94E4D2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2743524"/>
                  <a:ext cx="1283874" cy="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17BD863-9B87-7F49-8AB1-27E347C819CA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5B4DF7E-1E14-C343-AE6C-4B4ADE2AF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0345" y="3570930"/>
                  <a:ext cx="1290895" cy="164333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5CB7772-03EC-CE4D-8251-3CE9BDD17FAE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165354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5D624194-36F3-F743-BB8D-17B20740B3E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3570930"/>
                  <a:ext cx="1283874" cy="82488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CDA1877-75A6-5447-9EAC-A22D28F940B2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126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5738C1-94DA-364C-A487-0A5B0D9939E0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70345" y="2743524"/>
                  <a:ext cx="1283874" cy="82740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D1C9AE5-DAE0-5B49-8AFB-25F55824273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80101" y="1917381"/>
                  <a:ext cx="1274118" cy="247843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B1FBA2C7-8C97-1749-A160-2CF2FB26F1E7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80101" y="2743524"/>
                  <a:ext cx="1274118" cy="165228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DADD249A-81FD-3D43-8892-6F0B98DFF01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80101" y="4395810"/>
                  <a:ext cx="1274118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FEFDF9E-B5C6-2042-BD87-2512FFF9993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 flipV="1">
                  <a:off x="3180101" y="4395810"/>
                  <a:ext cx="1274118" cy="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77DFD1E-56AA-7547-B99A-FC88927EEDB6}"/>
                    </a:ext>
                  </a:extLst>
                </p:cNvPr>
                <p:cNvCxnSpPr>
                  <a:cxnSpLocks/>
                  <a:stCxn id="18" idx="6"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4012891-3060-5340-8CB7-70E1AE547904}"/>
                    </a:ext>
                  </a:extLst>
                </p:cNvPr>
                <p:cNvCxnSpPr>
                  <a:cxnSpLocks/>
                  <a:stCxn id="20" idx="6"/>
                  <a:endCxn id="26" idx="2"/>
                </p:cNvCxnSpPr>
                <p:nvPr/>
              </p:nvCxnSpPr>
              <p:spPr>
                <a:xfrm>
                  <a:off x="5174219" y="1917381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6B6E20FA-6358-AA47-AB93-E991CCC301E8}"/>
                    </a:ext>
                  </a:extLst>
                </p:cNvPr>
                <p:cNvCxnSpPr>
                  <a:cxnSpLocks/>
                  <a:stCxn id="20" idx="6"/>
                  <a:endCxn id="27" idx="2"/>
                </p:cNvCxnSpPr>
                <p:nvPr/>
              </p:nvCxnSpPr>
              <p:spPr>
                <a:xfrm>
                  <a:off x="5174219" y="1917381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BB31346D-6A31-C542-A5DB-1599C8E79284}"/>
                    </a:ext>
                  </a:extLst>
                </p:cNvPr>
                <p:cNvCxnSpPr>
                  <a:cxnSpLocks/>
                  <a:stCxn id="20" idx="6"/>
                  <a:endCxn id="29" idx="2"/>
                </p:cNvCxnSpPr>
                <p:nvPr/>
              </p:nvCxnSpPr>
              <p:spPr>
                <a:xfrm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46149A8F-ACF3-6449-8A85-AD783BF1C741}"/>
                    </a:ext>
                  </a:extLst>
                </p:cNvPr>
                <p:cNvCxnSpPr>
                  <a:cxnSpLocks/>
                  <a:stCxn id="20" idx="6"/>
                  <a:endCxn id="28" idx="2"/>
                </p:cNvCxnSpPr>
                <p:nvPr/>
              </p:nvCxnSpPr>
              <p:spPr>
                <a:xfrm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1936B60-3DFB-AA43-9DD5-00CC333D6E31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181240" y="2743524"/>
                  <a:ext cx="1269705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141AD5F-783C-BD4A-80DE-28A1A3E8D149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5181240" y="2743524"/>
                  <a:ext cx="1269705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16936BA6-51BF-414B-8DD4-C111FC40D051}"/>
                    </a:ext>
                  </a:extLst>
                </p:cNvPr>
                <p:cNvCxnSpPr>
                  <a:cxnSpLocks/>
                  <a:endCxn id="28" idx="2"/>
                </p:cNvCxnSpPr>
                <p:nvPr/>
              </p:nvCxnSpPr>
              <p:spPr>
                <a:xfrm>
                  <a:off x="5181240" y="2743524"/>
                  <a:ext cx="1269705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4ADB629E-73E2-694A-B002-73E4D9CAD688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>
                  <a:off x="5181240" y="2743524"/>
                  <a:ext cx="1269705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C0C134F-B979-C046-90B1-D67CCE9B1B46}"/>
                    </a:ext>
                  </a:extLst>
                </p:cNvPr>
                <p:cNvCxnSpPr>
                  <a:cxnSpLocks/>
                  <a:endCxn id="26" idx="2"/>
                </p:cNvCxnSpPr>
                <p:nvPr/>
              </p:nvCxnSpPr>
              <p:spPr>
                <a:xfrm flipV="1">
                  <a:off x="5181240" y="1917381"/>
                  <a:ext cx="1269705" cy="82614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C340687-399A-E047-8983-5727B7EE1B1D}"/>
                    </a:ext>
                  </a:extLst>
                </p:cNvPr>
                <p:cNvCxnSpPr>
                  <a:cxnSpLocks/>
                  <a:stCxn id="20" idx="6"/>
                  <a:endCxn id="30" idx="2"/>
                </p:cNvCxnSpPr>
                <p:nvPr/>
              </p:nvCxnSpPr>
              <p:spPr>
                <a:xfrm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CD05408C-41CB-0241-ADA5-13EAA52D7397}"/>
                    </a:ext>
                  </a:extLst>
                </p:cNvPr>
                <p:cNvCxnSpPr>
                  <a:cxnSpLocks/>
                  <a:stCxn id="22" idx="6"/>
                  <a:endCxn id="30" idx="2"/>
                </p:cNvCxnSpPr>
                <p:nvPr/>
              </p:nvCxnSpPr>
              <p:spPr>
                <a:xfrm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25E2ECBB-E8E1-9B4B-98B0-2B0BB213105D}"/>
                    </a:ext>
                  </a:extLst>
                </p:cNvPr>
                <p:cNvCxnSpPr>
                  <a:cxnSpLocks/>
                  <a:stCxn id="22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42ADE9B-895A-7E43-8320-C6C9F1D2BB21}"/>
                    </a:ext>
                  </a:extLst>
                </p:cNvPr>
                <p:cNvCxnSpPr>
                  <a:cxnSpLocks/>
                  <a:stCxn id="22" idx="6"/>
                  <a:endCxn id="28" idx="2"/>
                </p:cNvCxnSpPr>
                <p:nvPr/>
              </p:nvCxnSpPr>
              <p:spPr>
                <a:xfrm>
                  <a:off x="5174219" y="3569667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079B16C-E373-294F-8B3B-1CF48AC7879E}"/>
                    </a:ext>
                  </a:extLst>
                </p:cNvPr>
                <p:cNvCxnSpPr>
                  <a:cxnSpLocks/>
                  <a:stCxn id="22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8018B569-B907-4F41-92FA-F6F9C4F152AA}"/>
                    </a:ext>
                  </a:extLst>
                </p:cNvPr>
                <p:cNvCxnSpPr>
                  <a:cxnSpLocks/>
                  <a:stCxn id="22" idx="6"/>
                  <a:endCxn id="29" idx="2"/>
                </p:cNvCxnSpPr>
                <p:nvPr/>
              </p:nvCxnSpPr>
              <p:spPr>
                <a:xfrm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8D3F37C-33C5-7740-A691-4A1634C934C7}"/>
                    </a:ext>
                  </a:extLst>
                </p:cNvPr>
                <p:cNvCxnSpPr>
                  <a:cxnSpLocks/>
                  <a:stCxn id="29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116646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FCA4E2D1-9BD0-EF47-93F8-1BF542082D9C}"/>
                    </a:ext>
                  </a:extLst>
                </p:cNvPr>
                <p:cNvCxnSpPr>
                  <a:cxnSpLocks/>
                  <a:stCxn id="30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199260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78695BA9-5746-C84C-94BA-B5FB524D4098}"/>
                    </a:ext>
                  </a:extLst>
                </p:cNvPr>
                <p:cNvCxnSpPr>
                  <a:cxnSpLocks/>
                  <a:stCxn id="28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340317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94318C0C-3DDB-7043-84C0-B60CA44AEB32}"/>
                    </a:ext>
                  </a:extLst>
                </p:cNvPr>
                <p:cNvCxnSpPr>
                  <a:cxnSpLocks/>
                  <a:stCxn id="27" idx="6"/>
                  <a:endCxn id="19" idx="2"/>
                </p:cNvCxnSpPr>
                <p:nvPr/>
              </p:nvCxnSpPr>
              <p:spPr>
                <a:xfrm>
                  <a:off x="7170945" y="2743524"/>
                  <a:ext cx="1287192" cy="48582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81D2B53B-F0F7-5D4F-AEFB-6A826E8E3DAF}"/>
                    </a:ext>
                  </a:extLst>
                </p:cNvPr>
                <p:cNvCxnSpPr>
                  <a:cxnSpLocks/>
                  <a:stCxn id="26" idx="6"/>
                  <a:endCxn id="19" idx="2"/>
                </p:cNvCxnSpPr>
                <p:nvPr/>
              </p:nvCxnSpPr>
              <p:spPr>
                <a:xfrm>
                  <a:off x="7170945" y="1917381"/>
                  <a:ext cx="1287192" cy="131196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572E339-7758-734B-A61B-694924FF77C1}"/>
                    </a:ext>
                  </a:extLst>
                </p:cNvPr>
                <p:cNvCxnSpPr>
                  <a:cxnSpLocks/>
                  <a:stCxn id="23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84CECF0-62AE-3F44-ACA3-02B86FAFA12F}"/>
                    </a:ext>
                  </a:extLst>
                </p:cNvPr>
                <p:cNvCxnSpPr>
                  <a:cxnSpLocks/>
                  <a:stCxn id="23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3F470026-AFBE-8A48-87A9-7C623968398B}"/>
                    </a:ext>
                  </a:extLst>
                </p:cNvPr>
                <p:cNvCxnSpPr>
                  <a:cxnSpLocks/>
                  <a:stCxn id="23" idx="6"/>
                  <a:endCxn id="30" idx="2"/>
                </p:cNvCxnSpPr>
                <p:nvPr/>
              </p:nvCxnSpPr>
              <p:spPr>
                <a:xfrm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B2F33F97-AF1D-E648-82EA-3D0B03ED4F78}"/>
                    </a:ext>
                  </a:extLst>
                </p:cNvPr>
                <p:cNvCxnSpPr>
                  <a:cxnSpLocks/>
                  <a:stCxn id="23" idx="6"/>
                  <a:endCxn id="29" idx="2"/>
                </p:cNvCxnSpPr>
                <p:nvPr/>
              </p:nvCxnSpPr>
              <p:spPr>
                <a:xfrm>
                  <a:off x="5174219" y="4395810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55B72B7E-858E-D841-BD41-1F979DFF016D}"/>
                    </a:ext>
                  </a:extLst>
                </p:cNvPr>
                <p:cNvCxnSpPr>
                  <a:cxnSpLocks/>
                  <a:stCxn id="23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405F42F5-EB2C-4F4F-A2C9-63F6712A93E2}"/>
                    </a:ext>
                  </a:extLst>
                </p:cNvPr>
                <p:cNvCxnSpPr>
                  <a:cxnSpLocks/>
                  <a:stCxn id="24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30D5F24B-175D-3B41-B436-B4D53065F502}"/>
                    </a:ext>
                  </a:extLst>
                </p:cNvPr>
                <p:cNvCxnSpPr>
                  <a:cxnSpLocks/>
                  <a:stCxn id="24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7A1B322-684D-4D4E-9DC4-B5AC34028DF4}"/>
                    </a:ext>
                  </a:extLst>
                </p:cNvPr>
                <p:cNvCxnSpPr>
                  <a:cxnSpLocks/>
                  <a:stCxn id="24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576909DC-8CDF-5A44-861F-9D545EDE4984}"/>
                    </a:ext>
                  </a:extLst>
                </p:cNvPr>
                <p:cNvCxnSpPr>
                  <a:cxnSpLocks/>
                  <a:stCxn id="24" idx="6"/>
                  <a:endCxn id="30" idx="2"/>
                </p:cNvCxnSpPr>
                <p:nvPr/>
              </p:nvCxnSpPr>
              <p:spPr>
                <a:xfrm>
                  <a:off x="5174219" y="5221953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526FA620-BE0D-8147-A729-0731BBD4CFEE}"/>
                    </a:ext>
                  </a:extLst>
                </p:cNvPr>
                <p:cNvCxnSpPr>
                  <a:cxnSpLocks/>
                  <a:stCxn id="24" idx="6"/>
                  <a:endCxn id="29" idx="2"/>
                </p:cNvCxnSpPr>
                <p:nvPr/>
              </p:nvCxnSpPr>
              <p:spPr>
                <a:xfrm flipV="1"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A7BB66BF-8400-A549-A192-7914564C5B8B}"/>
                    </a:ext>
                  </a:extLst>
                </p:cNvPr>
                <p:cNvSpPr/>
                <p:nvPr/>
              </p:nvSpPr>
              <p:spPr>
                <a:xfrm>
                  <a:off x="10036182" y="2691623"/>
                  <a:ext cx="413895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cy-GB" sz="3200" i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ŷ</a:t>
                  </a:r>
                  <a:endParaRPr lang="en-FI" sz="3200" i="1" baseline="-25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4A7A919-0409-8945-AC5A-5D9774598871}"/>
                  </a:ext>
                </a:extLst>
              </p:cNvPr>
              <p:cNvCxnSpPr>
                <a:cxnSpLocks/>
                <a:stCxn id="15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69460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0A3B61-62DF-4B48-9A25-4E17D771228C}"/>
                  </a:ext>
                </a:extLst>
              </p:cNvPr>
              <p:cNvCxnSpPr>
                <a:cxnSpLocks/>
                <a:stCxn id="16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138920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A8DA91A-5ACC-F04F-89C4-8FE662C8C50E}"/>
                  </a:ext>
                </a:extLst>
              </p:cNvPr>
              <p:cNvCxnSpPr>
                <a:cxnSpLocks/>
                <a:stCxn id="17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083807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0E56374-4648-8340-AA6A-D5EF012AF95B}"/>
                  </a:ext>
                </a:extLst>
              </p:cNvPr>
              <p:cNvCxnSpPr>
                <a:cxnSpLocks/>
                <a:stCxn id="18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77841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4BF9FC-33CE-944A-B548-836155DE6CB4}"/>
                  </a:ext>
                </a:extLst>
              </p:cNvPr>
              <p:cNvCxnSpPr>
                <a:cxnSpLocks/>
                <a:stCxn id="25" idx="6"/>
                <a:endCxn id="31" idx="2"/>
              </p:cNvCxnSpPr>
              <p:nvPr/>
            </p:nvCxnSpPr>
            <p:spPr>
              <a:xfrm>
                <a:off x="5439091" y="2259234"/>
                <a:ext cx="1143921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001C86-D3A6-2245-98CF-81DDE7886D29}"/>
                  </a:ext>
                </a:extLst>
              </p:cNvPr>
              <p:cNvCxnSpPr>
                <a:cxnSpLocks/>
                <a:stCxn id="20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69460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4F43341-554F-0B4D-B10F-7F8777532D41}"/>
                  </a:ext>
                </a:extLst>
              </p:cNvPr>
              <p:cNvCxnSpPr>
                <a:cxnSpLocks/>
                <a:stCxn id="21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138920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560A4FE-09FB-2D41-BE5B-8E2AF1C49D80}"/>
                  </a:ext>
                </a:extLst>
              </p:cNvPr>
              <p:cNvCxnSpPr>
                <a:cxnSpLocks/>
                <a:stCxn id="22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08380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5F37B39-7989-D84F-AFE5-15ED36DB936B}"/>
                  </a:ext>
                </a:extLst>
              </p:cNvPr>
              <p:cNvCxnSpPr>
                <a:cxnSpLocks/>
                <a:stCxn id="23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77841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8A4A65D-061F-0842-8447-EAA133107305}"/>
                  </a:ext>
                </a:extLst>
              </p:cNvPr>
              <p:cNvCxnSpPr>
                <a:cxnSpLocks/>
                <a:stCxn id="24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34730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B6D6E9D-CA1F-B841-A807-1ADD507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9526385" y="4342124"/>
              <a:ext cx="554539" cy="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4DEFF2C-7951-E448-944B-73A501C2F5C8}"/>
              </a:ext>
            </a:extLst>
          </p:cNvPr>
          <p:cNvSpPr txBox="1"/>
          <p:nvPr/>
        </p:nvSpPr>
        <p:spPr>
          <a:xfrm>
            <a:off x="1421102" y="5797494"/>
            <a:ext cx="358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Forward pass</a:t>
            </a: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8BF70ED5-CAF9-9947-BFD5-00D6EC895941}"/>
              </a:ext>
            </a:extLst>
          </p:cNvPr>
          <p:cNvSpPr/>
          <p:nvPr/>
        </p:nvSpPr>
        <p:spPr>
          <a:xfrm>
            <a:off x="1680459" y="5095551"/>
            <a:ext cx="2658572" cy="2041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7505CB8-D1EA-FD43-AC98-EF78F465A3B6}"/>
              </a:ext>
            </a:extLst>
          </p:cNvPr>
          <p:cNvCxnSpPr>
            <a:cxnSpLocks/>
          </p:cNvCxnSpPr>
          <p:nvPr/>
        </p:nvCxnSpPr>
        <p:spPr>
          <a:xfrm>
            <a:off x="6445513" y="3497437"/>
            <a:ext cx="803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D8A9DF6-1035-624F-8BF6-DAA613265087}"/>
              </a:ext>
            </a:extLst>
          </p:cNvPr>
          <p:cNvSpPr txBox="1"/>
          <p:nvPr/>
        </p:nvSpPr>
        <p:spPr>
          <a:xfrm>
            <a:off x="6306845" y="4065583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Loss/Cost function</a:t>
            </a:r>
            <a:endParaRPr lang="en-FI" sz="2400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6EA33FC5-EB5B-7747-8554-3284C5EF7349}"/>
              </a:ext>
            </a:extLst>
          </p:cNvPr>
          <p:cNvSpPr/>
          <p:nvPr/>
        </p:nvSpPr>
        <p:spPr>
          <a:xfrm>
            <a:off x="7531330" y="2886642"/>
            <a:ext cx="1064030" cy="1076736"/>
          </a:xfrm>
          <a:prstGeom prst="cube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401BE26-C954-6B46-8CC4-FE4983BBA0EE}"/>
              </a:ext>
            </a:extLst>
          </p:cNvPr>
          <p:cNvCxnSpPr>
            <a:cxnSpLocks/>
          </p:cNvCxnSpPr>
          <p:nvPr/>
        </p:nvCxnSpPr>
        <p:spPr>
          <a:xfrm>
            <a:off x="8806003" y="3506299"/>
            <a:ext cx="8031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86488FD-07B5-CA46-A6EB-BD4345F30DAA}"/>
              </a:ext>
            </a:extLst>
          </p:cNvPr>
          <p:cNvSpPr/>
          <p:nvPr/>
        </p:nvSpPr>
        <p:spPr>
          <a:xfrm>
            <a:off x="9829726" y="3132622"/>
            <a:ext cx="369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y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endParaRPr lang="en-FI" sz="3200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AFEE046-4B79-214B-8259-FC3DA5463DCA}"/>
              </a:ext>
            </a:extLst>
          </p:cNvPr>
          <p:cNvSpPr txBox="1"/>
          <p:nvPr/>
        </p:nvSpPr>
        <p:spPr>
          <a:xfrm>
            <a:off x="5347433" y="2175895"/>
            <a:ext cx="163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prediction</a:t>
            </a:r>
            <a:endParaRPr lang="en-FI" sz="24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AABA7ED-67B9-4748-850F-0835B0519A47}"/>
              </a:ext>
            </a:extLst>
          </p:cNvPr>
          <p:cNvSpPr txBox="1"/>
          <p:nvPr/>
        </p:nvSpPr>
        <p:spPr>
          <a:xfrm>
            <a:off x="9078981" y="2201374"/>
            <a:ext cx="18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”true” value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787708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4325117-873C-1049-B87B-01EEF985D7EE}"/>
              </a:ext>
            </a:extLst>
          </p:cNvPr>
          <p:cNvGrpSpPr/>
          <p:nvPr/>
        </p:nvGrpSpPr>
        <p:grpSpPr>
          <a:xfrm>
            <a:off x="1113905" y="2011362"/>
            <a:ext cx="5183059" cy="2835275"/>
            <a:chOff x="2948677" y="1973180"/>
            <a:chExt cx="7821275" cy="4519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87D76A-C3D0-4144-A082-98F76BA3A9E6}"/>
                </a:ext>
              </a:extLst>
            </p:cNvPr>
            <p:cNvGrpSpPr/>
            <p:nvPr/>
          </p:nvGrpSpPr>
          <p:grpSpPr>
            <a:xfrm>
              <a:off x="2948677" y="1973180"/>
              <a:ext cx="7821275" cy="4519695"/>
              <a:chOff x="2998554" y="1956554"/>
              <a:chExt cx="7167601" cy="407837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004954F-B909-DC41-B76B-F690C79A0D36}"/>
                  </a:ext>
                </a:extLst>
              </p:cNvPr>
              <p:cNvGrpSpPr/>
              <p:nvPr/>
            </p:nvGrpSpPr>
            <p:grpSpPr>
              <a:xfrm>
                <a:off x="2998554" y="1956554"/>
                <a:ext cx="7167601" cy="4078372"/>
                <a:chOff x="2450345" y="731238"/>
                <a:chExt cx="7999732" cy="4850715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BDF1D9F-D97B-3C49-BFA0-5811ECE4C148}"/>
                    </a:ext>
                  </a:extLst>
                </p:cNvPr>
                <p:cNvSpPr/>
                <p:nvPr/>
              </p:nvSpPr>
              <p:spPr>
                <a:xfrm>
                  <a:off x="2450345" y="1557381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BE31EB2-4B46-364F-9B3E-C6B45D147632}"/>
                    </a:ext>
                  </a:extLst>
                </p:cNvPr>
                <p:cNvSpPr/>
                <p:nvPr/>
              </p:nvSpPr>
              <p:spPr>
                <a:xfrm>
                  <a:off x="2450345" y="2383524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B6DD6E3-A4DD-8E46-8506-13CB75AE05C0}"/>
                    </a:ext>
                  </a:extLst>
                </p:cNvPr>
                <p:cNvSpPr/>
                <p:nvPr/>
              </p:nvSpPr>
              <p:spPr>
                <a:xfrm>
                  <a:off x="2450345" y="3209667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E52E55F-CDB8-0C40-9EBD-8B71EEBF78B2}"/>
                    </a:ext>
                  </a:extLst>
                </p:cNvPr>
                <p:cNvSpPr/>
                <p:nvPr/>
              </p:nvSpPr>
              <p:spPr>
                <a:xfrm>
                  <a:off x="2450345" y="403581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584B55E-12E9-5D4E-9D6F-2136D844FAC1}"/>
                    </a:ext>
                  </a:extLst>
                </p:cNvPr>
                <p:cNvSpPr/>
                <p:nvPr/>
              </p:nvSpPr>
              <p:spPr>
                <a:xfrm>
                  <a:off x="8458137" y="286935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sz="32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7B67D27-B604-CD41-B83D-B834C5F171FC}"/>
                    </a:ext>
                  </a:extLst>
                </p:cNvPr>
                <p:cNvSpPr/>
                <p:nvPr/>
              </p:nvSpPr>
              <p:spPr>
                <a:xfrm>
                  <a:off x="4454219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ADB8D29-6198-6E4D-B040-7AE5E1F662AF}"/>
                    </a:ext>
                  </a:extLst>
                </p:cNvPr>
                <p:cNvSpPr/>
                <p:nvPr/>
              </p:nvSpPr>
              <p:spPr>
                <a:xfrm>
                  <a:off x="4454219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90B6BB-6307-5E47-81F8-0DAB67D0E487}"/>
                    </a:ext>
                  </a:extLst>
                </p:cNvPr>
                <p:cNvSpPr/>
                <p:nvPr/>
              </p:nvSpPr>
              <p:spPr>
                <a:xfrm>
                  <a:off x="4454219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E861B71-6150-8446-8604-2F70E4A78BD8}"/>
                    </a:ext>
                  </a:extLst>
                </p:cNvPr>
                <p:cNvSpPr/>
                <p:nvPr/>
              </p:nvSpPr>
              <p:spPr>
                <a:xfrm>
                  <a:off x="4454219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46467E8-0E0C-3449-9009-C787FA9C1248}"/>
                    </a:ext>
                  </a:extLst>
                </p:cNvPr>
                <p:cNvSpPr/>
                <p:nvPr/>
              </p:nvSpPr>
              <p:spPr>
                <a:xfrm>
                  <a:off x="4454219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71CBDD-A6C1-6F47-A197-5B42D7C1E770}"/>
                    </a:ext>
                  </a:extLst>
                </p:cNvPr>
                <p:cNvSpPr/>
                <p:nvPr/>
              </p:nvSpPr>
              <p:spPr>
                <a:xfrm>
                  <a:off x="4454219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51796C1E-ED7C-9047-B147-69F6EBAE70EF}"/>
                    </a:ext>
                  </a:extLst>
                </p:cNvPr>
                <p:cNvSpPr/>
                <p:nvPr/>
              </p:nvSpPr>
              <p:spPr>
                <a:xfrm>
                  <a:off x="6450945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7887400-60D4-BC4C-B474-65174DDFF4FD}"/>
                    </a:ext>
                  </a:extLst>
                </p:cNvPr>
                <p:cNvSpPr/>
                <p:nvPr/>
              </p:nvSpPr>
              <p:spPr>
                <a:xfrm>
                  <a:off x="6450945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F632F97-7C82-694A-9DA3-BB5CAA4D2439}"/>
                    </a:ext>
                  </a:extLst>
                </p:cNvPr>
                <p:cNvSpPr/>
                <p:nvPr/>
              </p:nvSpPr>
              <p:spPr>
                <a:xfrm>
                  <a:off x="6450945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3FC1F99-0DC0-2240-BDC8-21BAB66A0170}"/>
                    </a:ext>
                  </a:extLst>
                </p:cNvPr>
                <p:cNvSpPr/>
                <p:nvPr/>
              </p:nvSpPr>
              <p:spPr>
                <a:xfrm>
                  <a:off x="6450945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A631A26-0C0B-5D4D-94C4-708B0C9C231B}"/>
                    </a:ext>
                  </a:extLst>
                </p:cNvPr>
                <p:cNvSpPr/>
                <p:nvPr/>
              </p:nvSpPr>
              <p:spPr>
                <a:xfrm>
                  <a:off x="6450945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440F1C8-4B97-BF49-881E-D9710DFCC653}"/>
                    </a:ext>
                  </a:extLst>
                </p:cNvPr>
                <p:cNvSpPr/>
                <p:nvPr/>
              </p:nvSpPr>
              <p:spPr>
                <a:xfrm>
                  <a:off x="6450945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93D199E-7DCD-AC43-992A-15849B6EA3C3}"/>
                    </a:ext>
                  </a:extLst>
                </p:cNvPr>
                <p:cNvCxnSpPr>
                  <a:cxnSpLocks/>
                  <a:stCxn id="31" idx="6"/>
                  <a:endCxn id="19" idx="2"/>
                </p:cNvCxnSpPr>
                <p:nvPr/>
              </p:nvCxnSpPr>
              <p:spPr>
                <a:xfrm>
                  <a:off x="7170945" y="1091238"/>
                  <a:ext cx="1287192" cy="213811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BCF4BFBF-D880-8E48-9951-D4EF13E02C12}"/>
                    </a:ext>
                  </a:extLst>
                </p:cNvPr>
                <p:cNvCxnSpPr>
                  <a:cxnSpLocks/>
                  <a:stCxn id="25" idx="6"/>
                  <a:endCxn id="26" idx="2"/>
                </p:cNvCxnSpPr>
                <p:nvPr/>
              </p:nvCxnSpPr>
              <p:spPr>
                <a:xfrm>
                  <a:off x="5174219" y="1091238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A37BA45-67DF-4C4D-B661-8A47D164A7C2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>
                <a:xfrm>
                  <a:off x="5174219" y="1091238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AECEBECC-7EC7-8941-A601-FAC62BC2D872}"/>
                    </a:ext>
                  </a:extLst>
                </p:cNvPr>
                <p:cNvCxnSpPr>
                  <a:cxnSpLocks/>
                  <a:stCxn id="25" idx="6"/>
                  <a:endCxn id="27" idx="2"/>
                </p:cNvCxnSpPr>
                <p:nvPr/>
              </p:nvCxnSpPr>
              <p:spPr>
                <a:xfrm>
                  <a:off x="5174219" y="1091238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DE8D200-CDBC-7E4E-B0BC-518F8469913C}"/>
                    </a:ext>
                  </a:extLst>
                </p:cNvPr>
                <p:cNvCxnSpPr>
                  <a:cxnSpLocks/>
                  <a:stCxn id="25" idx="6"/>
                  <a:endCxn id="29" idx="2"/>
                </p:cNvCxnSpPr>
                <p:nvPr/>
              </p:nvCxnSpPr>
              <p:spPr>
                <a:xfrm>
                  <a:off x="5174219" y="1091238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283BFB5-EE37-754D-B762-38E6E1BC534C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5174219" y="1091238"/>
                  <a:ext cx="1276726" cy="413071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70997D3A-C1A3-4348-9E22-8B2568C05305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>
                  <a:off x="3170345" y="1903729"/>
                  <a:ext cx="1283874" cy="1365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3941AFBD-2368-6D4B-90FA-075FD339D93B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1903729"/>
                  <a:ext cx="1283874" cy="83979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3B2B0D5-AB42-734C-9A29-F7B6DB968D88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2743524"/>
                  <a:ext cx="1283874" cy="165228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A03A50-B155-8849-89C5-A8C23FAB215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1903729"/>
                  <a:ext cx="1283874" cy="3318224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46F06B6-F31B-3C4A-A7EC-E8F51DA5FE65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1903729"/>
                  <a:ext cx="1283874" cy="249208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71323057-47C8-BB41-AAE2-9BC5322F6844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1903729"/>
                  <a:ext cx="1283874" cy="166593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650168-3E9B-9E4E-925D-AB6C877627F8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2743524"/>
                  <a:ext cx="1283874" cy="247842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87D516D0-75E8-0B42-BB4F-DDED1697DE29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2743524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BBCCD0E-CC9C-7E46-8AE7-86440B94E4D2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2743524"/>
                  <a:ext cx="1283874" cy="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17BD863-9B87-7F49-8AB1-27E347C819CA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5B4DF7E-1E14-C343-AE6C-4B4ADE2AF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0345" y="3570930"/>
                  <a:ext cx="1290895" cy="164333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5CB7772-03EC-CE4D-8251-3CE9BDD17FAE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165354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5D624194-36F3-F743-BB8D-17B20740B3E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3570930"/>
                  <a:ext cx="1283874" cy="82488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CDA1877-75A6-5447-9EAC-A22D28F940B2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126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5738C1-94DA-364C-A487-0A5B0D9939E0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70345" y="2743524"/>
                  <a:ext cx="1283874" cy="82740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D1C9AE5-DAE0-5B49-8AFB-25F55824273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80101" y="1917381"/>
                  <a:ext cx="1274118" cy="247843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B1FBA2C7-8C97-1749-A160-2CF2FB26F1E7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80101" y="2743524"/>
                  <a:ext cx="1274118" cy="165228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DADD249A-81FD-3D43-8892-6F0B98DFF01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80101" y="4395810"/>
                  <a:ext cx="1274118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FEFDF9E-B5C6-2042-BD87-2512FFF9993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 flipV="1">
                  <a:off x="3180101" y="4395810"/>
                  <a:ext cx="1274118" cy="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77DFD1E-56AA-7547-B99A-FC88927EEDB6}"/>
                    </a:ext>
                  </a:extLst>
                </p:cNvPr>
                <p:cNvCxnSpPr>
                  <a:cxnSpLocks/>
                  <a:stCxn id="18" idx="6"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4012891-3060-5340-8CB7-70E1AE547904}"/>
                    </a:ext>
                  </a:extLst>
                </p:cNvPr>
                <p:cNvCxnSpPr>
                  <a:cxnSpLocks/>
                  <a:stCxn id="20" idx="6"/>
                  <a:endCxn id="26" idx="2"/>
                </p:cNvCxnSpPr>
                <p:nvPr/>
              </p:nvCxnSpPr>
              <p:spPr>
                <a:xfrm>
                  <a:off x="5174219" y="1917381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6B6E20FA-6358-AA47-AB93-E991CCC301E8}"/>
                    </a:ext>
                  </a:extLst>
                </p:cNvPr>
                <p:cNvCxnSpPr>
                  <a:cxnSpLocks/>
                  <a:stCxn id="20" idx="6"/>
                  <a:endCxn id="27" idx="2"/>
                </p:cNvCxnSpPr>
                <p:nvPr/>
              </p:nvCxnSpPr>
              <p:spPr>
                <a:xfrm>
                  <a:off x="5174219" y="1917381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BB31346D-6A31-C542-A5DB-1599C8E79284}"/>
                    </a:ext>
                  </a:extLst>
                </p:cNvPr>
                <p:cNvCxnSpPr>
                  <a:cxnSpLocks/>
                  <a:stCxn id="20" idx="6"/>
                  <a:endCxn id="29" idx="2"/>
                </p:cNvCxnSpPr>
                <p:nvPr/>
              </p:nvCxnSpPr>
              <p:spPr>
                <a:xfrm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46149A8F-ACF3-6449-8A85-AD783BF1C741}"/>
                    </a:ext>
                  </a:extLst>
                </p:cNvPr>
                <p:cNvCxnSpPr>
                  <a:cxnSpLocks/>
                  <a:stCxn id="20" idx="6"/>
                  <a:endCxn id="28" idx="2"/>
                </p:cNvCxnSpPr>
                <p:nvPr/>
              </p:nvCxnSpPr>
              <p:spPr>
                <a:xfrm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1936B60-3DFB-AA43-9DD5-00CC333D6E31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181240" y="2743524"/>
                  <a:ext cx="1269705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141AD5F-783C-BD4A-80DE-28A1A3E8D149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5181240" y="2743524"/>
                  <a:ext cx="1269705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16936BA6-51BF-414B-8DD4-C111FC40D051}"/>
                    </a:ext>
                  </a:extLst>
                </p:cNvPr>
                <p:cNvCxnSpPr>
                  <a:cxnSpLocks/>
                  <a:endCxn id="28" idx="2"/>
                </p:cNvCxnSpPr>
                <p:nvPr/>
              </p:nvCxnSpPr>
              <p:spPr>
                <a:xfrm>
                  <a:off x="5181240" y="2743524"/>
                  <a:ext cx="1269705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4ADB629E-73E2-694A-B002-73E4D9CAD688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>
                  <a:off x="5181240" y="2743524"/>
                  <a:ext cx="1269705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C0C134F-B979-C046-90B1-D67CCE9B1B46}"/>
                    </a:ext>
                  </a:extLst>
                </p:cNvPr>
                <p:cNvCxnSpPr>
                  <a:cxnSpLocks/>
                  <a:endCxn id="26" idx="2"/>
                </p:cNvCxnSpPr>
                <p:nvPr/>
              </p:nvCxnSpPr>
              <p:spPr>
                <a:xfrm flipV="1">
                  <a:off x="5181240" y="1917381"/>
                  <a:ext cx="1269705" cy="82614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C340687-399A-E047-8983-5727B7EE1B1D}"/>
                    </a:ext>
                  </a:extLst>
                </p:cNvPr>
                <p:cNvCxnSpPr>
                  <a:cxnSpLocks/>
                  <a:stCxn id="20" idx="6"/>
                  <a:endCxn id="30" idx="2"/>
                </p:cNvCxnSpPr>
                <p:nvPr/>
              </p:nvCxnSpPr>
              <p:spPr>
                <a:xfrm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CD05408C-41CB-0241-ADA5-13EAA52D7397}"/>
                    </a:ext>
                  </a:extLst>
                </p:cNvPr>
                <p:cNvCxnSpPr>
                  <a:cxnSpLocks/>
                  <a:stCxn id="22" idx="6"/>
                  <a:endCxn id="30" idx="2"/>
                </p:cNvCxnSpPr>
                <p:nvPr/>
              </p:nvCxnSpPr>
              <p:spPr>
                <a:xfrm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25E2ECBB-E8E1-9B4B-98B0-2B0BB213105D}"/>
                    </a:ext>
                  </a:extLst>
                </p:cNvPr>
                <p:cNvCxnSpPr>
                  <a:cxnSpLocks/>
                  <a:stCxn id="22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42ADE9B-895A-7E43-8320-C6C9F1D2BB21}"/>
                    </a:ext>
                  </a:extLst>
                </p:cNvPr>
                <p:cNvCxnSpPr>
                  <a:cxnSpLocks/>
                  <a:stCxn id="22" idx="6"/>
                  <a:endCxn id="28" idx="2"/>
                </p:cNvCxnSpPr>
                <p:nvPr/>
              </p:nvCxnSpPr>
              <p:spPr>
                <a:xfrm>
                  <a:off x="5174219" y="3569667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079B16C-E373-294F-8B3B-1CF48AC7879E}"/>
                    </a:ext>
                  </a:extLst>
                </p:cNvPr>
                <p:cNvCxnSpPr>
                  <a:cxnSpLocks/>
                  <a:stCxn id="22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8018B569-B907-4F41-92FA-F6F9C4F152AA}"/>
                    </a:ext>
                  </a:extLst>
                </p:cNvPr>
                <p:cNvCxnSpPr>
                  <a:cxnSpLocks/>
                  <a:stCxn id="22" idx="6"/>
                  <a:endCxn id="29" idx="2"/>
                </p:cNvCxnSpPr>
                <p:nvPr/>
              </p:nvCxnSpPr>
              <p:spPr>
                <a:xfrm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8D3F37C-33C5-7740-A691-4A1634C934C7}"/>
                    </a:ext>
                  </a:extLst>
                </p:cNvPr>
                <p:cNvCxnSpPr>
                  <a:cxnSpLocks/>
                  <a:stCxn id="29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116646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FCA4E2D1-9BD0-EF47-93F8-1BF542082D9C}"/>
                    </a:ext>
                  </a:extLst>
                </p:cNvPr>
                <p:cNvCxnSpPr>
                  <a:cxnSpLocks/>
                  <a:stCxn id="30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199260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78695BA9-5746-C84C-94BA-B5FB524D4098}"/>
                    </a:ext>
                  </a:extLst>
                </p:cNvPr>
                <p:cNvCxnSpPr>
                  <a:cxnSpLocks/>
                  <a:stCxn id="28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340317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94318C0C-3DDB-7043-84C0-B60CA44AEB32}"/>
                    </a:ext>
                  </a:extLst>
                </p:cNvPr>
                <p:cNvCxnSpPr>
                  <a:cxnSpLocks/>
                  <a:stCxn id="27" idx="6"/>
                  <a:endCxn id="19" idx="2"/>
                </p:cNvCxnSpPr>
                <p:nvPr/>
              </p:nvCxnSpPr>
              <p:spPr>
                <a:xfrm>
                  <a:off x="7170945" y="2743524"/>
                  <a:ext cx="1287192" cy="48582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81D2B53B-F0F7-5D4F-AEFB-6A826E8E3DAF}"/>
                    </a:ext>
                  </a:extLst>
                </p:cNvPr>
                <p:cNvCxnSpPr>
                  <a:cxnSpLocks/>
                  <a:stCxn id="26" idx="6"/>
                  <a:endCxn id="19" idx="2"/>
                </p:cNvCxnSpPr>
                <p:nvPr/>
              </p:nvCxnSpPr>
              <p:spPr>
                <a:xfrm>
                  <a:off x="7170945" y="1917381"/>
                  <a:ext cx="1287192" cy="131196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572E339-7758-734B-A61B-694924FF77C1}"/>
                    </a:ext>
                  </a:extLst>
                </p:cNvPr>
                <p:cNvCxnSpPr>
                  <a:cxnSpLocks/>
                  <a:stCxn id="23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84CECF0-62AE-3F44-ACA3-02B86FAFA12F}"/>
                    </a:ext>
                  </a:extLst>
                </p:cNvPr>
                <p:cNvCxnSpPr>
                  <a:cxnSpLocks/>
                  <a:stCxn id="23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3F470026-AFBE-8A48-87A9-7C623968398B}"/>
                    </a:ext>
                  </a:extLst>
                </p:cNvPr>
                <p:cNvCxnSpPr>
                  <a:cxnSpLocks/>
                  <a:stCxn id="23" idx="6"/>
                  <a:endCxn id="30" idx="2"/>
                </p:cNvCxnSpPr>
                <p:nvPr/>
              </p:nvCxnSpPr>
              <p:spPr>
                <a:xfrm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B2F33F97-AF1D-E648-82EA-3D0B03ED4F78}"/>
                    </a:ext>
                  </a:extLst>
                </p:cNvPr>
                <p:cNvCxnSpPr>
                  <a:cxnSpLocks/>
                  <a:stCxn id="23" idx="6"/>
                  <a:endCxn id="29" idx="2"/>
                </p:cNvCxnSpPr>
                <p:nvPr/>
              </p:nvCxnSpPr>
              <p:spPr>
                <a:xfrm>
                  <a:off x="5174219" y="4395810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55B72B7E-858E-D841-BD41-1F979DFF016D}"/>
                    </a:ext>
                  </a:extLst>
                </p:cNvPr>
                <p:cNvCxnSpPr>
                  <a:cxnSpLocks/>
                  <a:stCxn id="23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405F42F5-EB2C-4F4F-A2C9-63F6712A93E2}"/>
                    </a:ext>
                  </a:extLst>
                </p:cNvPr>
                <p:cNvCxnSpPr>
                  <a:cxnSpLocks/>
                  <a:stCxn id="24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30D5F24B-175D-3B41-B436-B4D53065F502}"/>
                    </a:ext>
                  </a:extLst>
                </p:cNvPr>
                <p:cNvCxnSpPr>
                  <a:cxnSpLocks/>
                  <a:stCxn id="24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7A1B322-684D-4D4E-9DC4-B5AC34028DF4}"/>
                    </a:ext>
                  </a:extLst>
                </p:cNvPr>
                <p:cNvCxnSpPr>
                  <a:cxnSpLocks/>
                  <a:stCxn id="24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576909DC-8CDF-5A44-861F-9D545EDE4984}"/>
                    </a:ext>
                  </a:extLst>
                </p:cNvPr>
                <p:cNvCxnSpPr>
                  <a:cxnSpLocks/>
                  <a:stCxn id="24" idx="6"/>
                  <a:endCxn id="30" idx="2"/>
                </p:cNvCxnSpPr>
                <p:nvPr/>
              </p:nvCxnSpPr>
              <p:spPr>
                <a:xfrm>
                  <a:off x="5174219" y="5221953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526FA620-BE0D-8147-A729-0731BBD4CFEE}"/>
                    </a:ext>
                  </a:extLst>
                </p:cNvPr>
                <p:cNvCxnSpPr>
                  <a:cxnSpLocks/>
                  <a:stCxn id="24" idx="6"/>
                  <a:endCxn id="29" idx="2"/>
                </p:cNvCxnSpPr>
                <p:nvPr/>
              </p:nvCxnSpPr>
              <p:spPr>
                <a:xfrm flipV="1"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A7BB66BF-8400-A549-A192-7914564C5B8B}"/>
                    </a:ext>
                  </a:extLst>
                </p:cNvPr>
                <p:cNvSpPr/>
                <p:nvPr/>
              </p:nvSpPr>
              <p:spPr>
                <a:xfrm>
                  <a:off x="10036182" y="2691623"/>
                  <a:ext cx="413895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cy-GB" sz="3200" i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ŷ</a:t>
                  </a:r>
                  <a:endParaRPr lang="en-FI" sz="3200" i="1" baseline="-25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4A7A919-0409-8945-AC5A-5D9774598871}"/>
                  </a:ext>
                </a:extLst>
              </p:cNvPr>
              <p:cNvCxnSpPr>
                <a:cxnSpLocks/>
                <a:stCxn id="15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69460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0A3B61-62DF-4B48-9A25-4E17D771228C}"/>
                  </a:ext>
                </a:extLst>
              </p:cNvPr>
              <p:cNvCxnSpPr>
                <a:cxnSpLocks/>
                <a:stCxn id="16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138920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A8DA91A-5ACC-F04F-89C4-8FE662C8C50E}"/>
                  </a:ext>
                </a:extLst>
              </p:cNvPr>
              <p:cNvCxnSpPr>
                <a:cxnSpLocks/>
                <a:stCxn id="17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083807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0E56374-4648-8340-AA6A-D5EF012AF95B}"/>
                  </a:ext>
                </a:extLst>
              </p:cNvPr>
              <p:cNvCxnSpPr>
                <a:cxnSpLocks/>
                <a:stCxn id="18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77841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4BF9FC-33CE-944A-B548-836155DE6CB4}"/>
                  </a:ext>
                </a:extLst>
              </p:cNvPr>
              <p:cNvCxnSpPr>
                <a:cxnSpLocks/>
                <a:stCxn id="25" idx="6"/>
                <a:endCxn id="31" idx="2"/>
              </p:cNvCxnSpPr>
              <p:nvPr/>
            </p:nvCxnSpPr>
            <p:spPr>
              <a:xfrm>
                <a:off x="5439091" y="2259234"/>
                <a:ext cx="1143921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001C86-D3A6-2245-98CF-81DDE7886D29}"/>
                  </a:ext>
                </a:extLst>
              </p:cNvPr>
              <p:cNvCxnSpPr>
                <a:cxnSpLocks/>
                <a:stCxn id="20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69460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4F43341-554F-0B4D-B10F-7F8777532D41}"/>
                  </a:ext>
                </a:extLst>
              </p:cNvPr>
              <p:cNvCxnSpPr>
                <a:cxnSpLocks/>
                <a:stCxn id="21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138920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560A4FE-09FB-2D41-BE5B-8E2AF1C49D80}"/>
                  </a:ext>
                </a:extLst>
              </p:cNvPr>
              <p:cNvCxnSpPr>
                <a:cxnSpLocks/>
                <a:stCxn id="22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08380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5F37B39-7989-D84F-AFE5-15ED36DB936B}"/>
                  </a:ext>
                </a:extLst>
              </p:cNvPr>
              <p:cNvCxnSpPr>
                <a:cxnSpLocks/>
                <a:stCxn id="23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77841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8A4A65D-061F-0842-8447-EAA133107305}"/>
                  </a:ext>
                </a:extLst>
              </p:cNvPr>
              <p:cNvCxnSpPr>
                <a:cxnSpLocks/>
                <a:stCxn id="24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34730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B6D6E9D-CA1F-B841-A807-1ADD507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9526385" y="4342124"/>
              <a:ext cx="554539" cy="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4DEFF2C-7951-E448-944B-73A501C2F5C8}"/>
              </a:ext>
            </a:extLst>
          </p:cNvPr>
          <p:cNvSpPr txBox="1"/>
          <p:nvPr/>
        </p:nvSpPr>
        <p:spPr>
          <a:xfrm>
            <a:off x="1421102" y="5797494"/>
            <a:ext cx="358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Backward pass</a:t>
            </a: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8BF70ED5-CAF9-9947-BFD5-00D6EC895941}"/>
              </a:ext>
            </a:extLst>
          </p:cNvPr>
          <p:cNvSpPr/>
          <p:nvPr/>
        </p:nvSpPr>
        <p:spPr>
          <a:xfrm rot="10800000">
            <a:off x="1680459" y="5095551"/>
            <a:ext cx="2658572" cy="2041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7505CB8-D1EA-FD43-AC98-EF78F465A3B6}"/>
              </a:ext>
            </a:extLst>
          </p:cNvPr>
          <p:cNvCxnSpPr>
            <a:cxnSpLocks/>
          </p:cNvCxnSpPr>
          <p:nvPr/>
        </p:nvCxnSpPr>
        <p:spPr>
          <a:xfrm>
            <a:off x="6445513" y="3497437"/>
            <a:ext cx="803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D8A9DF6-1035-624F-8BF6-DAA613265087}"/>
              </a:ext>
            </a:extLst>
          </p:cNvPr>
          <p:cNvSpPr txBox="1"/>
          <p:nvPr/>
        </p:nvSpPr>
        <p:spPr>
          <a:xfrm>
            <a:off x="6306845" y="4065583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Loss/Cost function</a:t>
            </a:r>
            <a:endParaRPr lang="en-FI" sz="2400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6EA33FC5-EB5B-7747-8554-3284C5EF7349}"/>
              </a:ext>
            </a:extLst>
          </p:cNvPr>
          <p:cNvSpPr/>
          <p:nvPr/>
        </p:nvSpPr>
        <p:spPr>
          <a:xfrm>
            <a:off x="7531330" y="2886642"/>
            <a:ext cx="1064030" cy="1076736"/>
          </a:xfrm>
          <a:prstGeom prst="cube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401BE26-C954-6B46-8CC4-FE4983BBA0EE}"/>
              </a:ext>
            </a:extLst>
          </p:cNvPr>
          <p:cNvCxnSpPr>
            <a:cxnSpLocks/>
          </p:cNvCxnSpPr>
          <p:nvPr/>
        </p:nvCxnSpPr>
        <p:spPr>
          <a:xfrm>
            <a:off x="8806003" y="3506299"/>
            <a:ext cx="8031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86488FD-07B5-CA46-A6EB-BD4345F30DAA}"/>
              </a:ext>
            </a:extLst>
          </p:cNvPr>
          <p:cNvSpPr/>
          <p:nvPr/>
        </p:nvSpPr>
        <p:spPr>
          <a:xfrm>
            <a:off x="9829726" y="3132622"/>
            <a:ext cx="369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y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endParaRPr lang="en-FI" sz="3200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AFEE046-4B79-214B-8259-FC3DA5463DCA}"/>
              </a:ext>
            </a:extLst>
          </p:cNvPr>
          <p:cNvSpPr txBox="1"/>
          <p:nvPr/>
        </p:nvSpPr>
        <p:spPr>
          <a:xfrm>
            <a:off x="5347433" y="2175895"/>
            <a:ext cx="163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prediction</a:t>
            </a:r>
            <a:endParaRPr lang="en-FI" sz="24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AABA7ED-67B9-4748-850F-0835B0519A47}"/>
              </a:ext>
            </a:extLst>
          </p:cNvPr>
          <p:cNvSpPr txBox="1"/>
          <p:nvPr/>
        </p:nvSpPr>
        <p:spPr>
          <a:xfrm>
            <a:off x="9078981" y="2201374"/>
            <a:ext cx="18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”true” value</a:t>
            </a:r>
            <a:endParaRPr lang="en-FI" sz="24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CA117A-6A10-234E-8DC6-BE73E1EF38F4}"/>
              </a:ext>
            </a:extLst>
          </p:cNvPr>
          <p:cNvCxnSpPr>
            <a:cxnSpLocks/>
          </p:cNvCxnSpPr>
          <p:nvPr/>
        </p:nvCxnSpPr>
        <p:spPr>
          <a:xfrm>
            <a:off x="7977826" y="4569361"/>
            <a:ext cx="0" cy="526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9DD3682E-EE9A-BA4D-9B8B-789827B37D5A}"/>
              </a:ext>
            </a:extLst>
          </p:cNvPr>
          <p:cNvSpPr txBox="1"/>
          <p:nvPr/>
        </p:nvSpPr>
        <p:spPr>
          <a:xfrm>
            <a:off x="7162377" y="5124274"/>
            <a:ext cx="1630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prediction error</a:t>
            </a:r>
            <a:endParaRPr lang="en-FI" sz="2400" dirty="0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E728629C-3DD4-E243-8CFB-1F04E5460363}"/>
              </a:ext>
            </a:extLst>
          </p:cNvPr>
          <p:cNvSpPr/>
          <p:nvPr/>
        </p:nvSpPr>
        <p:spPr>
          <a:xfrm rot="6161001">
            <a:off x="8455288" y="4159871"/>
            <a:ext cx="880565" cy="1986838"/>
          </a:xfrm>
          <a:prstGeom prst="arc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58219AB-A65F-5A41-8BCE-DD1C47014267}"/>
              </a:ext>
            </a:extLst>
          </p:cNvPr>
          <p:cNvSpPr txBox="1"/>
          <p:nvPr/>
        </p:nvSpPr>
        <p:spPr>
          <a:xfrm>
            <a:off x="9506379" y="4363751"/>
            <a:ext cx="276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Small error/ loss </a:t>
            </a:r>
          </a:p>
          <a:p>
            <a:endParaRPr lang="en-FI" dirty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Large error/ loss</a:t>
            </a:r>
          </a:p>
        </p:txBody>
      </p:sp>
      <p:pic>
        <p:nvPicPr>
          <p:cNvPr id="99" name="Graphic 98" descr="Thumbs up sign with solid fill">
            <a:extLst>
              <a:ext uri="{FF2B5EF4-FFF2-40B4-BE49-F238E27FC236}">
                <a16:creationId xmlns:a16="http://schemas.microsoft.com/office/drawing/2014/main" id="{23557FEA-E397-A846-A76F-FC0B5676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6455" y="4315633"/>
            <a:ext cx="371283" cy="371283"/>
          </a:xfrm>
          <a:prstGeom prst="rect">
            <a:avLst/>
          </a:prstGeom>
        </p:spPr>
      </p:pic>
      <p:pic>
        <p:nvPicPr>
          <p:cNvPr id="103" name="Graphic 102" descr="Thumbs Down with solid fill">
            <a:extLst>
              <a:ext uri="{FF2B5EF4-FFF2-40B4-BE49-F238E27FC236}">
                <a16:creationId xmlns:a16="http://schemas.microsoft.com/office/drawing/2014/main" id="{BA27308A-B22C-C441-A8A5-404A740B2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6455" y="4954921"/>
            <a:ext cx="371282" cy="3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/>
      <p:bldP spid="9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478CF3D-CD38-8341-A35B-BC5FEB1AC018}"/>
              </a:ext>
            </a:extLst>
          </p:cNvPr>
          <p:cNvGrpSpPr/>
          <p:nvPr/>
        </p:nvGrpSpPr>
        <p:grpSpPr>
          <a:xfrm>
            <a:off x="956849" y="2233860"/>
            <a:ext cx="4357255" cy="3327479"/>
            <a:chOff x="838200" y="1784848"/>
            <a:chExt cx="5798200" cy="425329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4325117-873C-1049-B87B-01EEF985D7EE}"/>
                </a:ext>
              </a:extLst>
            </p:cNvPr>
            <p:cNvGrpSpPr/>
            <p:nvPr/>
          </p:nvGrpSpPr>
          <p:grpSpPr>
            <a:xfrm>
              <a:off x="838200" y="1784848"/>
              <a:ext cx="5798200" cy="3288304"/>
              <a:chOff x="2948677" y="1973180"/>
              <a:chExt cx="7821275" cy="45196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987D76A-C3D0-4144-A082-98F76BA3A9E6}"/>
                  </a:ext>
                </a:extLst>
              </p:cNvPr>
              <p:cNvGrpSpPr/>
              <p:nvPr/>
            </p:nvGrpSpPr>
            <p:grpSpPr>
              <a:xfrm>
                <a:off x="2948677" y="1973180"/>
                <a:ext cx="7821275" cy="4519695"/>
                <a:chOff x="2998554" y="1956554"/>
                <a:chExt cx="7167601" cy="407837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9004954F-B909-DC41-B76B-F690C79A0D36}"/>
                    </a:ext>
                  </a:extLst>
                </p:cNvPr>
                <p:cNvGrpSpPr/>
                <p:nvPr/>
              </p:nvGrpSpPr>
              <p:grpSpPr>
                <a:xfrm>
                  <a:off x="2998554" y="1956554"/>
                  <a:ext cx="7167601" cy="4078372"/>
                  <a:chOff x="2450345" y="731238"/>
                  <a:chExt cx="7999732" cy="4850715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BDF1D9F-D97B-3C49-BFA0-5811ECE4C148}"/>
                      </a:ext>
                    </a:extLst>
                  </p:cNvPr>
                  <p:cNvSpPr/>
                  <p:nvPr/>
                </p:nvSpPr>
                <p:spPr>
                  <a:xfrm>
                    <a:off x="2450345" y="1557381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9BE31EB2-4B46-364F-9B3E-C6B45D147632}"/>
                      </a:ext>
                    </a:extLst>
                  </p:cNvPr>
                  <p:cNvSpPr/>
                  <p:nvPr/>
                </p:nvSpPr>
                <p:spPr>
                  <a:xfrm>
                    <a:off x="2450345" y="2383524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7B6DD6E3-A4DD-8E46-8506-13CB75AE05C0}"/>
                      </a:ext>
                    </a:extLst>
                  </p:cNvPr>
                  <p:cNvSpPr/>
                  <p:nvPr/>
                </p:nvSpPr>
                <p:spPr>
                  <a:xfrm>
                    <a:off x="2450345" y="3209667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3E52E55F-CDB8-0C40-9EBD-8B71EEBF78B2}"/>
                      </a:ext>
                    </a:extLst>
                  </p:cNvPr>
                  <p:cNvSpPr/>
                  <p:nvPr/>
                </p:nvSpPr>
                <p:spPr>
                  <a:xfrm>
                    <a:off x="2450345" y="4035810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4584B55E-12E9-5D4E-9D6F-2136D844FAC1}"/>
                      </a:ext>
                    </a:extLst>
                  </p:cNvPr>
                  <p:cNvSpPr/>
                  <p:nvPr/>
                </p:nvSpPr>
                <p:spPr>
                  <a:xfrm>
                    <a:off x="8458137" y="2869350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sz="3200" i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17B67D27-B604-CD41-B83D-B834C5F171FC}"/>
                      </a:ext>
                    </a:extLst>
                  </p:cNvPr>
                  <p:cNvSpPr/>
                  <p:nvPr/>
                </p:nvSpPr>
                <p:spPr>
                  <a:xfrm>
                    <a:off x="4454219" y="1557381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6ADB8D29-6198-6E4D-B040-7AE5E1F662AF}"/>
                      </a:ext>
                    </a:extLst>
                  </p:cNvPr>
                  <p:cNvSpPr/>
                  <p:nvPr/>
                </p:nvSpPr>
                <p:spPr>
                  <a:xfrm>
                    <a:off x="4454219" y="2383524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690B6BB-6307-5E47-81F8-0DAB67D0E487}"/>
                      </a:ext>
                    </a:extLst>
                  </p:cNvPr>
                  <p:cNvSpPr/>
                  <p:nvPr/>
                </p:nvSpPr>
                <p:spPr>
                  <a:xfrm>
                    <a:off x="4454219" y="3209667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2E861B71-6150-8446-8604-2F70E4A78BD8}"/>
                      </a:ext>
                    </a:extLst>
                  </p:cNvPr>
                  <p:cNvSpPr/>
                  <p:nvPr/>
                </p:nvSpPr>
                <p:spPr>
                  <a:xfrm>
                    <a:off x="4454219" y="4035810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6467E8-0E0C-3449-9009-C787FA9C1248}"/>
                      </a:ext>
                    </a:extLst>
                  </p:cNvPr>
                  <p:cNvSpPr/>
                  <p:nvPr/>
                </p:nvSpPr>
                <p:spPr>
                  <a:xfrm>
                    <a:off x="4454219" y="4861953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271CBDD-A6C1-6F47-A197-5B42D7C1E770}"/>
                      </a:ext>
                    </a:extLst>
                  </p:cNvPr>
                  <p:cNvSpPr/>
                  <p:nvPr/>
                </p:nvSpPr>
                <p:spPr>
                  <a:xfrm>
                    <a:off x="4454219" y="731238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1796C1E-ED7C-9047-B147-69F6EBAE70EF}"/>
                      </a:ext>
                    </a:extLst>
                  </p:cNvPr>
                  <p:cNvSpPr/>
                  <p:nvPr/>
                </p:nvSpPr>
                <p:spPr>
                  <a:xfrm>
                    <a:off x="6450945" y="1557381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67887400-60D4-BC4C-B474-65174DDFF4FD}"/>
                      </a:ext>
                    </a:extLst>
                  </p:cNvPr>
                  <p:cNvSpPr/>
                  <p:nvPr/>
                </p:nvSpPr>
                <p:spPr>
                  <a:xfrm>
                    <a:off x="6450945" y="2383524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CF632F97-7C82-694A-9DA3-BB5CAA4D2439}"/>
                      </a:ext>
                    </a:extLst>
                  </p:cNvPr>
                  <p:cNvSpPr/>
                  <p:nvPr/>
                </p:nvSpPr>
                <p:spPr>
                  <a:xfrm>
                    <a:off x="6450945" y="3209667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3FC1F99-0DC0-2240-BDC8-21BAB66A0170}"/>
                      </a:ext>
                    </a:extLst>
                  </p:cNvPr>
                  <p:cNvSpPr/>
                  <p:nvPr/>
                </p:nvSpPr>
                <p:spPr>
                  <a:xfrm>
                    <a:off x="6450945" y="4035810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A631A26-0C0B-5D4D-94C4-708B0C9C231B}"/>
                      </a:ext>
                    </a:extLst>
                  </p:cNvPr>
                  <p:cNvSpPr/>
                  <p:nvPr/>
                </p:nvSpPr>
                <p:spPr>
                  <a:xfrm>
                    <a:off x="6450945" y="4861953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440F1C8-4B97-BF49-881E-D9710DFCC653}"/>
                      </a:ext>
                    </a:extLst>
                  </p:cNvPr>
                  <p:cNvSpPr/>
                  <p:nvPr/>
                </p:nvSpPr>
                <p:spPr>
                  <a:xfrm>
                    <a:off x="6450945" y="731238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893D199E-7DCD-AC43-992A-15849B6EA3C3}"/>
                      </a:ext>
                    </a:extLst>
                  </p:cNvPr>
                  <p:cNvCxnSpPr>
                    <a:cxnSpLocks/>
                    <a:stCxn id="31" idx="6"/>
                    <a:endCxn id="19" idx="2"/>
                  </p:cNvCxnSpPr>
                  <p:nvPr/>
                </p:nvCxnSpPr>
                <p:spPr>
                  <a:xfrm>
                    <a:off x="7170945" y="1091238"/>
                    <a:ext cx="1287192" cy="213811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BCF4BFBF-D880-8E48-9951-D4EF13E02C12}"/>
                      </a:ext>
                    </a:extLst>
                  </p:cNvPr>
                  <p:cNvCxnSpPr>
                    <a:cxnSpLocks/>
                    <a:stCxn id="25" idx="6"/>
                    <a:endCxn id="26" idx="2"/>
                  </p:cNvCxnSpPr>
                  <p:nvPr/>
                </p:nvCxnSpPr>
                <p:spPr>
                  <a:xfrm>
                    <a:off x="5174219" y="1091238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9A37BA45-67DF-4C4D-B661-8A47D164A7C2}"/>
                      </a:ext>
                    </a:extLst>
                  </p:cNvPr>
                  <p:cNvCxnSpPr>
                    <a:cxnSpLocks/>
                    <a:stCxn id="25" idx="6"/>
                    <a:endCxn id="28" idx="2"/>
                  </p:cNvCxnSpPr>
                  <p:nvPr/>
                </p:nvCxnSpPr>
                <p:spPr>
                  <a:xfrm>
                    <a:off x="5174219" y="1091238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AECEBECC-7EC7-8941-A601-FAC62BC2D872}"/>
                      </a:ext>
                    </a:extLst>
                  </p:cNvPr>
                  <p:cNvCxnSpPr>
                    <a:cxnSpLocks/>
                    <a:stCxn id="25" idx="6"/>
                    <a:endCxn id="27" idx="2"/>
                  </p:cNvCxnSpPr>
                  <p:nvPr/>
                </p:nvCxnSpPr>
                <p:spPr>
                  <a:xfrm>
                    <a:off x="5174219" y="1091238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CDE8D200-CDBC-7E4E-B0BC-518F8469913C}"/>
                      </a:ext>
                    </a:extLst>
                  </p:cNvPr>
                  <p:cNvCxnSpPr>
                    <a:cxnSpLocks/>
                    <a:stCxn id="25" idx="6"/>
                    <a:endCxn id="29" idx="2"/>
                  </p:cNvCxnSpPr>
                  <p:nvPr/>
                </p:nvCxnSpPr>
                <p:spPr>
                  <a:xfrm>
                    <a:off x="5174219" y="1091238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0283BFB5-EE37-754D-B762-38E6E1BC534C}"/>
                      </a:ext>
                    </a:extLst>
                  </p:cNvPr>
                  <p:cNvCxnSpPr>
                    <a:cxnSpLocks/>
                    <a:stCxn id="25" idx="6"/>
                    <a:endCxn id="30" idx="2"/>
                  </p:cNvCxnSpPr>
                  <p:nvPr/>
                </p:nvCxnSpPr>
                <p:spPr>
                  <a:xfrm>
                    <a:off x="5174219" y="1091238"/>
                    <a:ext cx="1276726" cy="4130715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70997D3A-C1A3-4348-9E22-8B2568C05305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>
                    <a:off x="3170345" y="1903729"/>
                    <a:ext cx="1283874" cy="13652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3941AFBD-2368-6D4B-90FA-075FD339D93B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>
                    <a:off x="3170345" y="1903729"/>
                    <a:ext cx="1283874" cy="839795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43B2B0D5-AB42-734C-9A29-F7B6DB968D88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2743524"/>
                    <a:ext cx="1283874" cy="1652286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C9A03A50-B155-8849-89C5-A8C23FAB215C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70345" y="1903729"/>
                    <a:ext cx="1283874" cy="3318224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D46F06B6-F31B-3C4A-A7EC-E8F51DA5FE65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1903729"/>
                    <a:ext cx="1283874" cy="2492081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71323057-47C8-BB41-AAE2-9BC5322F6844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>
                    <a:off x="3170345" y="1903729"/>
                    <a:ext cx="1283874" cy="166593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96650168-3E9B-9E4E-925D-AB6C877627F8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70345" y="2743524"/>
                    <a:ext cx="1283874" cy="2478429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87D516D0-75E8-0B42-BB4F-DDED1697DE29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>
                    <a:off x="3170345" y="2743524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BBCCD0E-CC9C-7E46-8AE7-86440B94E4D2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>
                    <a:off x="3170345" y="2743524"/>
                    <a:ext cx="1283874" cy="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B17BD863-9B87-7F49-8AB1-27E347C819CA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70345" y="1917381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5B4DF7E-1E14-C343-AE6C-4B4ADE2AF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45" y="3570930"/>
                    <a:ext cx="1290895" cy="1643331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5CB7772-03EC-CE4D-8251-3CE9BDD17FAE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70345" y="1917381"/>
                    <a:ext cx="1283874" cy="1653549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5D624194-36F3-F743-BB8D-17B20740B3E7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3570930"/>
                    <a:ext cx="1283874" cy="82488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CDA1877-75A6-5447-9EAC-A22D28F940B2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 flipV="1">
                    <a:off x="3170345" y="3569667"/>
                    <a:ext cx="1283874" cy="126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905738C1-94DA-364C-A487-0A5B0D9939E0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flipV="1">
                    <a:off x="3170345" y="2743524"/>
                    <a:ext cx="1283874" cy="827406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3D1C9AE5-DAE0-5B49-8AFB-25F558242731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80101" y="1917381"/>
                    <a:ext cx="1274118" cy="247843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B1FBA2C7-8C97-1749-A160-2CF2FB26F1E7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flipV="1">
                    <a:off x="3180101" y="2743524"/>
                    <a:ext cx="1274118" cy="165228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DADD249A-81FD-3D43-8892-6F0B98DFF01C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80101" y="4395810"/>
                    <a:ext cx="1274118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FFEFDF9E-B5C6-2042-BD87-2512FFF99937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 flipV="1">
                    <a:off x="3180101" y="4395810"/>
                    <a:ext cx="1274118" cy="2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877DFD1E-56AA-7547-B99A-FC88927EEDB6}"/>
                      </a:ext>
                    </a:extLst>
                  </p:cNvPr>
                  <p:cNvCxnSpPr>
                    <a:cxnSpLocks/>
                    <a:stCxn id="18" idx="6"/>
                    <a:endCxn id="22" idx="2"/>
                  </p:cNvCxnSpPr>
                  <p:nvPr/>
                </p:nvCxnSpPr>
                <p:spPr>
                  <a:xfrm flipV="1">
                    <a:off x="3170345" y="3569667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04012891-3060-5340-8CB7-70E1AE547904}"/>
                      </a:ext>
                    </a:extLst>
                  </p:cNvPr>
                  <p:cNvCxnSpPr>
                    <a:cxnSpLocks/>
                    <a:stCxn id="20" idx="6"/>
                    <a:endCxn id="26" idx="2"/>
                  </p:cNvCxnSpPr>
                  <p:nvPr/>
                </p:nvCxnSpPr>
                <p:spPr>
                  <a:xfrm>
                    <a:off x="5174219" y="1917381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6B6E20FA-6358-AA47-AB93-E991CCC301E8}"/>
                      </a:ext>
                    </a:extLst>
                  </p:cNvPr>
                  <p:cNvCxnSpPr>
                    <a:cxnSpLocks/>
                    <a:stCxn id="20" idx="6"/>
                    <a:endCxn id="27" idx="2"/>
                  </p:cNvCxnSpPr>
                  <p:nvPr/>
                </p:nvCxnSpPr>
                <p:spPr>
                  <a:xfrm>
                    <a:off x="5174219" y="1917381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BB31346D-6A31-C542-A5DB-1599C8E79284}"/>
                      </a:ext>
                    </a:extLst>
                  </p:cNvPr>
                  <p:cNvCxnSpPr>
                    <a:cxnSpLocks/>
                    <a:stCxn id="20" idx="6"/>
                    <a:endCxn id="29" idx="2"/>
                  </p:cNvCxnSpPr>
                  <p:nvPr/>
                </p:nvCxnSpPr>
                <p:spPr>
                  <a:xfrm>
                    <a:off x="5174219" y="1917381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46149A8F-ACF3-6449-8A85-AD783BF1C741}"/>
                      </a:ext>
                    </a:extLst>
                  </p:cNvPr>
                  <p:cNvCxnSpPr>
                    <a:cxnSpLocks/>
                    <a:stCxn id="20" idx="6"/>
                    <a:endCxn id="28" idx="2"/>
                  </p:cNvCxnSpPr>
                  <p:nvPr/>
                </p:nvCxnSpPr>
                <p:spPr>
                  <a:xfrm>
                    <a:off x="5174219" y="1917381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31936B60-3DFB-AA43-9DD5-00CC333D6E31}"/>
                      </a:ext>
                    </a:extLst>
                  </p:cNvPr>
                  <p:cNvCxnSpPr>
                    <a:cxnSpLocks/>
                    <a:endCxn id="29" idx="2"/>
                  </p:cNvCxnSpPr>
                  <p:nvPr/>
                </p:nvCxnSpPr>
                <p:spPr>
                  <a:xfrm>
                    <a:off x="5181240" y="2743524"/>
                    <a:ext cx="1269705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6141AD5F-783C-BD4A-80DE-28A1A3E8D149}"/>
                      </a:ext>
                    </a:extLst>
                  </p:cNvPr>
                  <p:cNvCxnSpPr>
                    <a:cxnSpLocks/>
                    <a:endCxn id="30" idx="2"/>
                  </p:cNvCxnSpPr>
                  <p:nvPr/>
                </p:nvCxnSpPr>
                <p:spPr>
                  <a:xfrm>
                    <a:off x="5181240" y="2743524"/>
                    <a:ext cx="1269705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16936BA6-51BF-414B-8DD4-C111FC40D051}"/>
                      </a:ext>
                    </a:extLst>
                  </p:cNvPr>
                  <p:cNvCxnSpPr>
                    <a:cxnSpLocks/>
                    <a:endCxn id="28" idx="2"/>
                  </p:cNvCxnSpPr>
                  <p:nvPr/>
                </p:nvCxnSpPr>
                <p:spPr>
                  <a:xfrm>
                    <a:off x="5181240" y="2743524"/>
                    <a:ext cx="1269705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4ADB629E-73E2-694A-B002-73E4D9CAD688}"/>
                      </a:ext>
                    </a:extLst>
                  </p:cNvPr>
                  <p:cNvCxnSpPr>
                    <a:cxnSpLocks/>
                    <a:endCxn id="27" idx="2"/>
                  </p:cNvCxnSpPr>
                  <p:nvPr/>
                </p:nvCxnSpPr>
                <p:spPr>
                  <a:xfrm>
                    <a:off x="5181240" y="2743524"/>
                    <a:ext cx="1269705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FC0C134F-B979-C046-90B1-D67CCE9B1B46}"/>
                      </a:ext>
                    </a:extLst>
                  </p:cNvPr>
                  <p:cNvCxnSpPr>
                    <a:cxnSpLocks/>
                    <a:endCxn id="26" idx="2"/>
                  </p:cNvCxnSpPr>
                  <p:nvPr/>
                </p:nvCxnSpPr>
                <p:spPr>
                  <a:xfrm flipV="1">
                    <a:off x="5181240" y="1917381"/>
                    <a:ext cx="1269705" cy="82614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7C340687-399A-E047-8983-5727B7EE1B1D}"/>
                      </a:ext>
                    </a:extLst>
                  </p:cNvPr>
                  <p:cNvCxnSpPr>
                    <a:cxnSpLocks/>
                    <a:stCxn id="20" idx="6"/>
                    <a:endCxn id="30" idx="2"/>
                  </p:cNvCxnSpPr>
                  <p:nvPr/>
                </p:nvCxnSpPr>
                <p:spPr>
                  <a:xfrm>
                    <a:off x="5174219" y="1917381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CD05408C-41CB-0241-ADA5-13EAA52D7397}"/>
                      </a:ext>
                    </a:extLst>
                  </p:cNvPr>
                  <p:cNvCxnSpPr>
                    <a:cxnSpLocks/>
                    <a:stCxn id="22" idx="6"/>
                    <a:endCxn id="30" idx="2"/>
                  </p:cNvCxnSpPr>
                  <p:nvPr/>
                </p:nvCxnSpPr>
                <p:spPr>
                  <a:xfrm>
                    <a:off x="5174219" y="3569667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25E2ECBB-E8E1-9B4B-98B0-2B0BB213105D}"/>
                      </a:ext>
                    </a:extLst>
                  </p:cNvPr>
                  <p:cNvCxnSpPr>
                    <a:cxnSpLocks/>
                    <a:stCxn id="22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542ADE9B-895A-7E43-8320-C6C9F1D2BB21}"/>
                      </a:ext>
                    </a:extLst>
                  </p:cNvPr>
                  <p:cNvCxnSpPr>
                    <a:cxnSpLocks/>
                    <a:stCxn id="22" idx="6"/>
                    <a:endCxn id="28" idx="2"/>
                  </p:cNvCxnSpPr>
                  <p:nvPr/>
                </p:nvCxnSpPr>
                <p:spPr>
                  <a:xfrm>
                    <a:off x="5174219" y="3569667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0079B16C-E373-294F-8B3B-1CF48AC7879E}"/>
                      </a:ext>
                    </a:extLst>
                  </p:cNvPr>
                  <p:cNvCxnSpPr>
                    <a:cxnSpLocks/>
                    <a:stCxn id="22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8018B569-B907-4F41-92FA-F6F9C4F152AA}"/>
                      </a:ext>
                    </a:extLst>
                  </p:cNvPr>
                  <p:cNvCxnSpPr>
                    <a:cxnSpLocks/>
                    <a:stCxn id="22" idx="6"/>
                    <a:endCxn id="29" idx="2"/>
                  </p:cNvCxnSpPr>
                  <p:nvPr/>
                </p:nvCxnSpPr>
                <p:spPr>
                  <a:xfrm>
                    <a:off x="5174219" y="3569667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38D3F37C-33C5-7740-A691-4A1634C934C7}"/>
                      </a:ext>
                    </a:extLst>
                  </p:cNvPr>
                  <p:cNvCxnSpPr>
                    <a:cxnSpLocks/>
                    <a:stCxn id="29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116646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FCA4E2D1-9BD0-EF47-93F8-1BF542082D9C}"/>
                      </a:ext>
                    </a:extLst>
                  </p:cNvPr>
                  <p:cNvCxnSpPr>
                    <a:cxnSpLocks/>
                    <a:stCxn id="30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199260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78695BA9-5746-C84C-94BA-B5FB524D4098}"/>
                      </a:ext>
                    </a:extLst>
                  </p:cNvPr>
                  <p:cNvCxnSpPr>
                    <a:cxnSpLocks/>
                    <a:stCxn id="28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340317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94318C0C-3DDB-7043-84C0-B60CA44AEB32}"/>
                      </a:ext>
                    </a:extLst>
                  </p:cNvPr>
                  <p:cNvCxnSpPr>
                    <a:cxnSpLocks/>
                    <a:stCxn id="27" idx="6"/>
                    <a:endCxn id="19" idx="2"/>
                  </p:cNvCxnSpPr>
                  <p:nvPr/>
                </p:nvCxnSpPr>
                <p:spPr>
                  <a:xfrm>
                    <a:off x="7170945" y="2743524"/>
                    <a:ext cx="1287192" cy="48582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1D2B53B-F0F7-5D4F-AEFB-6A826E8E3DAF}"/>
                      </a:ext>
                    </a:extLst>
                  </p:cNvPr>
                  <p:cNvCxnSpPr>
                    <a:cxnSpLocks/>
                    <a:stCxn id="26" idx="6"/>
                    <a:endCxn id="19" idx="2"/>
                  </p:cNvCxnSpPr>
                  <p:nvPr/>
                </p:nvCxnSpPr>
                <p:spPr>
                  <a:xfrm>
                    <a:off x="7170945" y="1917381"/>
                    <a:ext cx="1287192" cy="131196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2572E339-7758-734B-A61B-694924FF77C1}"/>
                      </a:ext>
                    </a:extLst>
                  </p:cNvPr>
                  <p:cNvCxnSpPr>
                    <a:cxnSpLocks/>
                    <a:stCxn id="23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384CECF0-62AE-3F44-ACA3-02B86FAFA12F}"/>
                      </a:ext>
                    </a:extLst>
                  </p:cNvPr>
                  <p:cNvCxnSpPr>
                    <a:cxnSpLocks/>
                    <a:stCxn id="23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3F470026-AFBE-8A48-87A9-7C623968398B}"/>
                      </a:ext>
                    </a:extLst>
                  </p:cNvPr>
                  <p:cNvCxnSpPr>
                    <a:cxnSpLocks/>
                    <a:stCxn id="23" idx="6"/>
                    <a:endCxn id="30" idx="2"/>
                  </p:cNvCxnSpPr>
                  <p:nvPr/>
                </p:nvCxnSpPr>
                <p:spPr>
                  <a:xfrm>
                    <a:off x="5174219" y="4395810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B2F33F97-AF1D-E648-82EA-3D0B03ED4F78}"/>
                      </a:ext>
                    </a:extLst>
                  </p:cNvPr>
                  <p:cNvCxnSpPr>
                    <a:cxnSpLocks/>
                    <a:stCxn id="23" idx="6"/>
                    <a:endCxn id="29" idx="2"/>
                  </p:cNvCxnSpPr>
                  <p:nvPr/>
                </p:nvCxnSpPr>
                <p:spPr>
                  <a:xfrm>
                    <a:off x="5174219" y="4395810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55B72B7E-858E-D841-BD41-1F979DFF016D}"/>
                      </a:ext>
                    </a:extLst>
                  </p:cNvPr>
                  <p:cNvCxnSpPr>
                    <a:cxnSpLocks/>
                    <a:stCxn id="23" idx="6"/>
                    <a:endCxn id="28" idx="2"/>
                  </p:cNvCxnSpPr>
                  <p:nvPr/>
                </p:nvCxnSpPr>
                <p:spPr>
                  <a:xfrm flipV="1">
                    <a:off x="5174219" y="3569667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405F42F5-EB2C-4F4F-A2C9-63F6712A93E2}"/>
                      </a:ext>
                    </a:extLst>
                  </p:cNvPr>
                  <p:cNvCxnSpPr>
                    <a:cxnSpLocks/>
                    <a:stCxn id="24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30D5F24B-175D-3B41-B436-B4D53065F502}"/>
                      </a:ext>
                    </a:extLst>
                  </p:cNvPr>
                  <p:cNvCxnSpPr>
                    <a:cxnSpLocks/>
                    <a:stCxn id="24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B7A1B322-684D-4D4E-9DC4-B5AC34028DF4}"/>
                      </a:ext>
                    </a:extLst>
                  </p:cNvPr>
                  <p:cNvCxnSpPr>
                    <a:cxnSpLocks/>
                    <a:stCxn id="24" idx="6"/>
                    <a:endCxn id="28" idx="2"/>
                  </p:cNvCxnSpPr>
                  <p:nvPr/>
                </p:nvCxnSpPr>
                <p:spPr>
                  <a:xfrm flipV="1">
                    <a:off x="5174219" y="3569667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576909DC-8CDF-5A44-861F-9D545EDE4984}"/>
                      </a:ext>
                    </a:extLst>
                  </p:cNvPr>
                  <p:cNvCxnSpPr>
                    <a:cxnSpLocks/>
                    <a:stCxn id="24" idx="6"/>
                    <a:endCxn id="30" idx="2"/>
                  </p:cNvCxnSpPr>
                  <p:nvPr/>
                </p:nvCxnSpPr>
                <p:spPr>
                  <a:xfrm>
                    <a:off x="5174219" y="5221953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526FA620-BE0D-8147-A729-0731BBD4CFEE}"/>
                      </a:ext>
                    </a:extLst>
                  </p:cNvPr>
                  <p:cNvCxnSpPr>
                    <a:cxnSpLocks/>
                    <a:stCxn id="24" idx="6"/>
                    <a:endCxn id="29" idx="2"/>
                  </p:cNvCxnSpPr>
                  <p:nvPr/>
                </p:nvCxnSpPr>
                <p:spPr>
                  <a:xfrm flipV="1">
                    <a:off x="5174219" y="4395810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A7BB66BF-8400-A549-A192-7914564C5B8B}"/>
                      </a:ext>
                    </a:extLst>
                  </p:cNvPr>
                  <p:cNvSpPr/>
                  <p:nvPr/>
                </p:nvSpPr>
                <p:spPr>
                  <a:xfrm>
                    <a:off x="10036182" y="2691623"/>
                    <a:ext cx="413895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cy-GB" sz="3200" i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ŷ</a:t>
                    </a:r>
                    <a:endParaRPr lang="en-FI" sz="3200" i="1" baseline="-25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94A7A919-0409-8945-AC5A-5D9774598871}"/>
                    </a:ext>
                  </a:extLst>
                </p:cNvPr>
                <p:cNvCxnSpPr>
                  <a:cxnSpLocks/>
                  <a:stCxn id="15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69460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20A3B61-62DF-4B48-9A25-4E17D771228C}"/>
                    </a:ext>
                  </a:extLst>
                </p:cNvPr>
                <p:cNvCxnSpPr>
                  <a:cxnSpLocks/>
                  <a:stCxn id="16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138920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3A8DA91A-5ACC-F04F-89C4-8FE662C8C50E}"/>
                    </a:ext>
                  </a:extLst>
                </p:cNvPr>
                <p:cNvCxnSpPr>
                  <a:cxnSpLocks/>
                  <a:stCxn id="17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2083807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0E56374-4648-8340-AA6A-D5EF012AF95B}"/>
                    </a:ext>
                  </a:extLst>
                </p:cNvPr>
                <p:cNvCxnSpPr>
                  <a:cxnSpLocks/>
                  <a:stCxn id="18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277841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D74BF9FC-33CE-944A-B548-836155DE6CB4}"/>
                    </a:ext>
                  </a:extLst>
                </p:cNvPr>
                <p:cNvCxnSpPr>
                  <a:cxnSpLocks/>
                  <a:stCxn id="25" idx="6"/>
                  <a:endCxn id="31" idx="2"/>
                </p:cNvCxnSpPr>
                <p:nvPr/>
              </p:nvCxnSpPr>
              <p:spPr>
                <a:xfrm>
                  <a:off x="5439091" y="2259234"/>
                  <a:ext cx="1143921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8C001C86-D3A6-2245-98CF-81DDE7886D29}"/>
                    </a:ext>
                  </a:extLst>
                </p:cNvPr>
                <p:cNvCxnSpPr>
                  <a:cxnSpLocks/>
                  <a:stCxn id="20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69460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F4F43341-554F-0B4D-B10F-7F8777532D41}"/>
                    </a:ext>
                  </a:extLst>
                </p:cNvPr>
                <p:cNvCxnSpPr>
                  <a:cxnSpLocks/>
                  <a:stCxn id="21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138920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D560A4FE-09FB-2D41-BE5B-8E2AF1C49D80}"/>
                    </a:ext>
                  </a:extLst>
                </p:cNvPr>
                <p:cNvCxnSpPr>
                  <a:cxnSpLocks/>
                  <a:stCxn id="22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2083807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15F37B39-7989-D84F-AFE5-15ED36DB936B}"/>
                    </a:ext>
                  </a:extLst>
                </p:cNvPr>
                <p:cNvCxnSpPr>
                  <a:cxnSpLocks/>
                  <a:stCxn id="23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277841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88A4A65D-061F-0842-8447-EAA133107305}"/>
                    </a:ext>
                  </a:extLst>
                </p:cNvPr>
                <p:cNvCxnSpPr>
                  <a:cxnSpLocks/>
                  <a:stCxn id="24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347301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B6D6E9D-CA1F-B841-A807-1ADD50780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6385" y="4342124"/>
                <a:ext cx="554539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8BF70ED5-CAF9-9947-BFD5-00D6EC895941}"/>
                </a:ext>
              </a:extLst>
            </p:cNvPr>
            <p:cNvSpPr/>
            <p:nvPr/>
          </p:nvSpPr>
          <p:spPr>
            <a:xfrm>
              <a:off x="1125084" y="5483310"/>
              <a:ext cx="3707263" cy="244993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1640E191-D461-4B48-B8AE-12CDDC4F1C7A}"/>
                </a:ext>
              </a:extLst>
            </p:cNvPr>
            <p:cNvSpPr/>
            <p:nvPr/>
          </p:nvSpPr>
          <p:spPr>
            <a:xfrm rot="10800000">
              <a:off x="1125084" y="5834283"/>
              <a:ext cx="3642896" cy="20385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graphicFrame>
        <p:nvGraphicFramePr>
          <p:cNvPr id="98" name="Diagram 97">
            <a:extLst>
              <a:ext uri="{FF2B5EF4-FFF2-40B4-BE49-F238E27FC236}">
                <a16:creationId xmlns:a16="http://schemas.microsoft.com/office/drawing/2014/main" id="{975D5A51-6ED2-9548-ABE8-F8CF15845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5515"/>
              </p:ext>
            </p:extLst>
          </p:nvPr>
        </p:nvGraphicFramePr>
        <p:xfrm>
          <a:off x="7021067" y="2136965"/>
          <a:ext cx="4214084" cy="3023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397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8" y="97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Loss  landscape hiker</a:t>
            </a:r>
          </a:p>
        </p:txBody>
      </p:sp>
      <p:pic>
        <p:nvPicPr>
          <p:cNvPr id="5122" name="Picture 2" descr="valley-of-flowers-from-top – Plus Valley Adventure">
            <a:extLst>
              <a:ext uri="{FF2B5EF4-FFF2-40B4-BE49-F238E27FC236}">
                <a16:creationId xmlns:a16="http://schemas.microsoft.com/office/drawing/2014/main" id="{F841F9C3-B4B9-2348-83F9-7390C415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235" y="1408363"/>
            <a:ext cx="6844147" cy="513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Graphic 94" descr="Hike with solid fill">
            <a:extLst>
              <a:ext uri="{FF2B5EF4-FFF2-40B4-BE49-F238E27FC236}">
                <a16:creationId xmlns:a16="http://schemas.microsoft.com/office/drawing/2014/main" id="{BF0BD2AB-FE65-8348-AF8F-24B44059B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7381" y="25146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A81BFDA2-6B92-3042-AF93-8F797DAD06BA}"/>
              </a:ext>
            </a:extLst>
          </p:cNvPr>
          <p:cNvSpPr txBox="1"/>
          <p:nvPr/>
        </p:nvSpPr>
        <p:spPr>
          <a:xfrm>
            <a:off x="7170513" y="3297952"/>
            <a:ext cx="399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Here the Loss is small</a:t>
            </a: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CB1A3693-519A-024C-8523-88C431FDFF86}"/>
              </a:ext>
            </a:extLst>
          </p:cNvPr>
          <p:cNvSpPr/>
          <p:nvPr/>
        </p:nvSpPr>
        <p:spPr>
          <a:xfrm rot="18623931">
            <a:off x="4714249" y="4427554"/>
            <a:ext cx="4567582" cy="2403531"/>
          </a:xfrm>
          <a:prstGeom prst="arc">
            <a:avLst>
              <a:gd name="adj1" fmla="val 16200000"/>
              <a:gd name="adj2" fmla="val 20074341"/>
            </a:avLst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523B09-1D8B-FC4B-AEAD-7E06DB85438C}"/>
              </a:ext>
            </a:extLst>
          </p:cNvPr>
          <p:cNvSpPr txBox="1"/>
          <p:nvPr/>
        </p:nvSpPr>
        <p:spPr>
          <a:xfrm>
            <a:off x="118640" y="1344432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Here the Loss is large</a:t>
            </a:r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AFF65E50-5C73-C742-A88D-78A3F130877B}"/>
              </a:ext>
            </a:extLst>
          </p:cNvPr>
          <p:cNvSpPr/>
          <p:nvPr/>
        </p:nvSpPr>
        <p:spPr>
          <a:xfrm rot="10244822">
            <a:off x="1832214" y="1213631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5155005-D968-EA4B-AAE3-7C9A7C808990}"/>
              </a:ext>
            </a:extLst>
          </p:cNvPr>
          <p:cNvGrpSpPr/>
          <p:nvPr/>
        </p:nvGrpSpPr>
        <p:grpSpPr>
          <a:xfrm>
            <a:off x="2826326" y="4134899"/>
            <a:ext cx="1159628" cy="1881706"/>
            <a:chOff x="1828799" y="4134678"/>
            <a:chExt cx="1159628" cy="1881706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B390890-BF85-614E-A605-055D2222FE58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4134678"/>
              <a:ext cx="0" cy="128244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E7299F62-29B5-7946-8C05-1710E601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8800" y="4990128"/>
              <a:ext cx="1159627" cy="42699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6390974-13A2-9747-80FF-82191F7C1A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8799" y="5417127"/>
              <a:ext cx="928255" cy="59925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05F9670-E276-A440-846A-B1FBD3F4A669}"/>
              </a:ext>
            </a:extLst>
          </p:cNvPr>
          <p:cNvSpPr txBox="1"/>
          <p:nvPr/>
        </p:nvSpPr>
        <p:spPr>
          <a:xfrm>
            <a:off x="2826326" y="3991294"/>
            <a:ext cx="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Loss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52BBF3-2EC2-6344-9DFB-9FB4F83298BA}"/>
              </a:ext>
            </a:extLst>
          </p:cNvPr>
          <p:cNvSpPr txBox="1"/>
          <p:nvPr/>
        </p:nvSpPr>
        <p:spPr>
          <a:xfrm rot="20460000">
            <a:off x="2864409" y="4738022"/>
            <a:ext cx="1162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weight 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1111E06-7527-A543-A580-CB66C944EA28}"/>
              </a:ext>
            </a:extLst>
          </p:cNvPr>
          <p:cNvSpPr txBox="1"/>
          <p:nvPr/>
        </p:nvSpPr>
        <p:spPr>
          <a:xfrm rot="1957610">
            <a:off x="2688403" y="5737213"/>
            <a:ext cx="106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weight 1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8F09192-EAD7-5543-812B-38094B6A4188}"/>
              </a:ext>
            </a:extLst>
          </p:cNvPr>
          <p:cNvCxnSpPr>
            <a:cxnSpLocks/>
          </p:cNvCxnSpPr>
          <p:nvPr/>
        </p:nvCxnSpPr>
        <p:spPr>
          <a:xfrm flipH="1" flipV="1">
            <a:off x="4147165" y="3642499"/>
            <a:ext cx="968174" cy="916298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2B52D20-C16B-D24E-981A-14ED4D747F59}"/>
              </a:ext>
            </a:extLst>
          </p:cNvPr>
          <p:cNvSpPr txBox="1"/>
          <p:nvPr/>
        </p:nvSpPr>
        <p:spPr>
          <a:xfrm rot="2720005">
            <a:off x="3990909" y="3830082"/>
            <a:ext cx="215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400" dirty="0">
                <a:solidFill>
                  <a:srgbClr val="C00000"/>
                </a:solidFill>
                <a:cs typeface="Consolas" panose="020B0609020204030204" pitchFamily="49" charset="0"/>
              </a:rPr>
              <a:t>optimal path</a:t>
            </a:r>
          </a:p>
        </p:txBody>
      </p:sp>
    </p:spTree>
    <p:extLst>
      <p:ext uri="{BB962C8B-B14F-4D97-AF65-F5344CB8AC3E}">
        <p14:creationId xmlns:p14="http://schemas.microsoft.com/office/powerpoint/2010/main" val="229907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 animBg="1"/>
      <p:bldP spid="105" grpId="0"/>
      <p:bldP spid="106" grpId="0" animBg="1"/>
      <p:bldP spid="122" grpId="0"/>
      <p:bldP spid="123" grpId="0"/>
      <p:bldP spid="124" grpId="0"/>
      <p:bldP spid="1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D15484-7C50-414D-BABE-469BC8A38738}"/>
              </a:ext>
            </a:extLst>
          </p:cNvPr>
          <p:cNvSpPr txBox="1"/>
          <p:nvPr/>
        </p:nvSpPr>
        <p:spPr>
          <a:xfrm>
            <a:off x="512618" y="1925782"/>
            <a:ext cx="11166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Most important hyper-parameters to set:</a:t>
            </a:r>
          </a:p>
          <a:p>
            <a:endParaRPr lang="en-FI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/>
              <a:t>Learning rate (step size) – by what amount we adjust/ tune/ update model’s parameters (weights) </a:t>
            </a:r>
          </a:p>
        </p:txBody>
      </p:sp>
    </p:spTree>
    <p:extLst>
      <p:ext uri="{BB962C8B-B14F-4D97-AF65-F5344CB8AC3E}">
        <p14:creationId xmlns:p14="http://schemas.microsoft.com/office/powerpoint/2010/main" val="64217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8" y="97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Learning rate</a:t>
            </a:r>
          </a:p>
        </p:txBody>
      </p:sp>
      <p:pic>
        <p:nvPicPr>
          <p:cNvPr id="5122" name="Picture 2" descr="valley-of-flowers-from-top – Plus Valley Adventure">
            <a:extLst>
              <a:ext uri="{FF2B5EF4-FFF2-40B4-BE49-F238E27FC236}">
                <a16:creationId xmlns:a16="http://schemas.microsoft.com/office/drawing/2014/main" id="{F841F9C3-B4B9-2348-83F9-7390C415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6" y="2071615"/>
            <a:ext cx="5894462" cy="44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Graphic 94" descr="Hike with solid fill">
            <a:extLst>
              <a:ext uri="{FF2B5EF4-FFF2-40B4-BE49-F238E27FC236}">
                <a16:creationId xmlns:a16="http://schemas.microsoft.com/office/drawing/2014/main" id="{BF0BD2AB-FE65-8348-AF8F-24B44059B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181" y="2848022"/>
            <a:ext cx="787519" cy="787519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8F09192-EAD7-5543-812B-38094B6A4188}"/>
              </a:ext>
            </a:extLst>
          </p:cNvPr>
          <p:cNvCxnSpPr>
            <a:cxnSpLocks/>
          </p:cNvCxnSpPr>
          <p:nvPr/>
        </p:nvCxnSpPr>
        <p:spPr>
          <a:xfrm flipH="1" flipV="1">
            <a:off x="919198" y="3635541"/>
            <a:ext cx="757202" cy="622852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Hike with solid fill">
            <a:extLst>
              <a:ext uri="{FF2B5EF4-FFF2-40B4-BE49-F238E27FC236}">
                <a16:creationId xmlns:a16="http://schemas.microsoft.com/office/drawing/2014/main" id="{13B12225-6659-9C47-9242-AB8561433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3882722"/>
            <a:ext cx="787519" cy="78751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F194F6-CBAA-3E42-A7EB-DEF396566226}"/>
              </a:ext>
            </a:extLst>
          </p:cNvPr>
          <p:cNvCxnSpPr>
            <a:cxnSpLocks/>
          </p:cNvCxnSpPr>
          <p:nvPr/>
        </p:nvCxnSpPr>
        <p:spPr>
          <a:xfrm flipH="1" flipV="1">
            <a:off x="2295417" y="4670241"/>
            <a:ext cx="757202" cy="622852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valley-of-flowers-from-top – Plus Valley Adventure">
            <a:extLst>
              <a:ext uri="{FF2B5EF4-FFF2-40B4-BE49-F238E27FC236}">
                <a16:creationId xmlns:a16="http://schemas.microsoft.com/office/drawing/2014/main" id="{57709551-914D-9A40-97C8-9BB32831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43" y="2074956"/>
            <a:ext cx="5894462" cy="44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Hike with solid fill">
            <a:extLst>
              <a:ext uri="{FF2B5EF4-FFF2-40B4-BE49-F238E27FC236}">
                <a16:creationId xmlns:a16="http://schemas.microsoft.com/office/drawing/2014/main" id="{20403333-5391-B745-81CA-00050EB84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8958" y="2851363"/>
            <a:ext cx="787519" cy="78751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82CDB8-114B-C04E-A363-6FEB416BE7F7}"/>
              </a:ext>
            </a:extLst>
          </p:cNvPr>
          <p:cNvCxnSpPr>
            <a:cxnSpLocks/>
          </p:cNvCxnSpPr>
          <p:nvPr/>
        </p:nvCxnSpPr>
        <p:spPr>
          <a:xfrm flipH="1" flipV="1">
            <a:off x="7007975" y="3638882"/>
            <a:ext cx="269125" cy="145718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Hike with solid fill">
            <a:extLst>
              <a:ext uri="{FF2B5EF4-FFF2-40B4-BE49-F238E27FC236}">
                <a16:creationId xmlns:a16="http://schemas.microsoft.com/office/drawing/2014/main" id="{90C25558-A9FA-094F-92AC-104128690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6654" y="3245123"/>
            <a:ext cx="787519" cy="78751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FA0994-4C60-264C-BAEF-8C6F28E22942}"/>
              </a:ext>
            </a:extLst>
          </p:cNvPr>
          <p:cNvCxnSpPr>
            <a:cxnSpLocks/>
          </p:cNvCxnSpPr>
          <p:nvPr/>
        </p:nvCxnSpPr>
        <p:spPr>
          <a:xfrm flipH="1" flipV="1">
            <a:off x="7582112" y="4032642"/>
            <a:ext cx="247810" cy="165285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Hike with solid fill">
            <a:extLst>
              <a:ext uri="{FF2B5EF4-FFF2-40B4-BE49-F238E27FC236}">
                <a16:creationId xmlns:a16="http://schemas.microsoft.com/office/drawing/2014/main" id="{15FB8651-175F-DF44-9BEE-203FC9DF2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728" y="3783338"/>
            <a:ext cx="787519" cy="78751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2B93CE-850E-8742-AE2C-C4C0FFB33CE7}"/>
              </a:ext>
            </a:extLst>
          </p:cNvPr>
          <p:cNvCxnSpPr>
            <a:cxnSpLocks/>
          </p:cNvCxnSpPr>
          <p:nvPr/>
        </p:nvCxnSpPr>
        <p:spPr>
          <a:xfrm flipH="1" flipV="1">
            <a:off x="8270357" y="4570857"/>
            <a:ext cx="176878" cy="268548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Hike with solid fill">
            <a:extLst>
              <a:ext uri="{FF2B5EF4-FFF2-40B4-BE49-F238E27FC236}">
                <a16:creationId xmlns:a16="http://schemas.microsoft.com/office/drawing/2014/main" id="{0D802789-B6FA-324A-9E77-75FF086FC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4355" y="4394484"/>
            <a:ext cx="787519" cy="78751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AE6EB4-E966-6A4C-8BAC-5A5F91245FBC}"/>
              </a:ext>
            </a:extLst>
          </p:cNvPr>
          <p:cNvCxnSpPr>
            <a:cxnSpLocks/>
          </p:cNvCxnSpPr>
          <p:nvPr/>
        </p:nvCxnSpPr>
        <p:spPr>
          <a:xfrm flipH="1" flipV="1">
            <a:off x="8956747" y="5147375"/>
            <a:ext cx="269125" cy="145718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ABC2873-21E6-E540-8437-2EBC80FFB3CC}"/>
              </a:ext>
            </a:extLst>
          </p:cNvPr>
          <p:cNvSpPr txBox="1"/>
          <p:nvPr/>
        </p:nvSpPr>
        <p:spPr>
          <a:xfrm>
            <a:off x="118640" y="1344432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cs typeface="Consolas" panose="020B0609020204030204" pitchFamily="49" charset="0"/>
              </a:rPr>
              <a:t>Large step size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D8016-1E44-B04D-9085-6D7B2555DE59}"/>
              </a:ext>
            </a:extLst>
          </p:cNvPr>
          <p:cNvSpPr txBox="1"/>
          <p:nvPr/>
        </p:nvSpPr>
        <p:spPr>
          <a:xfrm>
            <a:off x="6226971" y="1330595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cs typeface="Consolas" panose="020B0609020204030204" pitchFamily="49" charset="0"/>
              </a:rPr>
              <a:t>Small step size</a:t>
            </a:r>
          </a:p>
        </p:txBody>
      </p:sp>
    </p:spTree>
    <p:extLst>
      <p:ext uri="{BB962C8B-B14F-4D97-AF65-F5344CB8AC3E}">
        <p14:creationId xmlns:p14="http://schemas.microsoft.com/office/powerpoint/2010/main" val="325853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D15484-7C50-414D-BABE-469BC8A38738}"/>
              </a:ext>
            </a:extLst>
          </p:cNvPr>
          <p:cNvSpPr txBox="1"/>
          <p:nvPr/>
        </p:nvSpPr>
        <p:spPr>
          <a:xfrm>
            <a:off x="512618" y="1925782"/>
            <a:ext cx="111667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Most important hyper-parameters to set:</a:t>
            </a:r>
          </a:p>
          <a:p>
            <a:endParaRPr lang="en-FI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/>
              <a:t>Learning rate (step size) – by what amount we adjust/ tune/ update model’s parameters (weights)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/>
              <a:t>Number of itearations (epochs) -  how many times we update model’s weight</a:t>
            </a:r>
          </a:p>
        </p:txBody>
      </p:sp>
    </p:spTree>
    <p:extLst>
      <p:ext uri="{BB962C8B-B14F-4D97-AF65-F5344CB8AC3E}">
        <p14:creationId xmlns:p14="http://schemas.microsoft.com/office/powerpoint/2010/main" val="1766954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8" y="97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Number of itearations (epochs)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18A4F1-6B2B-3B41-9B04-7D2656D5D6D1}"/>
              </a:ext>
            </a:extLst>
          </p:cNvPr>
          <p:cNvGrpSpPr/>
          <p:nvPr/>
        </p:nvGrpSpPr>
        <p:grpSpPr>
          <a:xfrm>
            <a:off x="117541" y="2213501"/>
            <a:ext cx="5894462" cy="4420846"/>
            <a:chOff x="6194643" y="2074956"/>
            <a:chExt cx="5894462" cy="4420846"/>
          </a:xfrm>
        </p:grpSpPr>
        <p:pic>
          <p:nvPicPr>
            <p:cNvPr id="26" name="Picture 2" descr="valley-of-flowers-from-top – Plus Valley Adventure">
              <a:extLst>
                <a:ext uri="{FF2B5EF4-FFF2-40B4-BE49-F238E27FC236}">
                  <a16:creationId xmlns:a16="http://schemas.microsoft.com/office/drawing/2014/main" id="{57709551-914D-9A40-97C8-9BB328318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643" y="2074956"/>
              <a:ext cx="5894462" cy="442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Hike with solid fill">
              <a:extLst>
                <a:ext uri="{FF2B5EF4-FFF2-40B4-BE49-F238E27FC236}">
                  <a16:creationId xmlns:a16="http://schemas.microsoft.com/office/drawing/2014/main" id="{20403333-5391-B745-81CA-00050EB8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8958" y="2851363"/>
              <a:ext cx="787519" cy="787519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782CDB8-114B-C04E-A363-6FEB416BE7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7975" y="3638882"/>
              <a:ext cx="269125" cy="1457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Hike with solid fill">
              <a:extLst>
                <a:ext uri="{FF2B5EF4-FFF2-40B4-BE49-F238E27FC236}">
                  <a16:creationId xmlns:a16="http://schemas.microsoft.com/office/drawing/2014/main" id="{90C25558-A9FA-094F-92AC-10412869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26654" y="3245123"/>
              <a:ext cx="787519" cy="787519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FA0994-4C60-264C-BAEF-8C6F28E229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2112" y="4032642"/>
              <a:ext cx="247810" cy="16528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Hike with solid fill">
              <a:extLst>
                <a:ext uri="{FF2B5EF4-FFF2-40B4-BE49-F238E27FC236}">
                  <a16:creationId xmlns:a16="http://schemas.microsoft.com/office/drawing/2014/main" id="{15FB8651-175F-DF44-9BEE-203FC9DF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86728" y="3783338"/>
              <a:ext cx="787519" cy="787519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2B93CE-850E-8742-AE2C-C4C0FFB33C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0357" y="4570857"/>
              <a:ext cx="176878" cy="2685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34" descr="Hike with solid fill">
              <a:extLst>
                <a:ext uri="{FF2B5EF4-FFF2-40B4-BE49-F238E27FC236}">
                  <a16:creationId xmlns:a16="http://schemas.microsoft.com/office/drawing/2014/main" id="{0D802789-B6FA-324A-9E77-75FF086F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4355" y="4394484"/>
              <a:ext cx="787519" cy="787519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E6EB4-E966-6A4C-8BAC-5A5F91245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6747" y="5147375"/>
              <a:ext cx="269125" cy="1457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ABC2873-21E6-E540-8437-2EBC80FFB3CC}"/>
              </a:ext>
            </a:extLst>
          </p:cNvPr>
          <p:cNvSpPr txBox="1"/>
          <p:nvPr/>
        </p:nvSpPr>
        <p:spPr>
          <a:xfrm>
            <a:off x="118640" y="1344432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cs typeface="Consolas" panose="020B0609020204030204" pitchFamily="49" charset="0"/>
              </a:rPr>
              <a:t>N.o. epochs is large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D8016-1E44-B04D-9085-6D7B2555DE59}"/>
              </a:ext>
            </a:extLst>
          </p:cNvPr>
          <p:cNvSpPr txBox="1"/>
          <p:nvPr/>
        </p:nvSpPr>
        <p:spPr>
          <a:xfrm>
            <a:off x="6226971" y="1330595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cs typeface="Consolas" panose="020B0609020204030204" pitchFamily="49" charset="0"/>
              </a:rPr>
              <a:t>N.o. epochs is smal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8C1ED8-B506-504E-9BDA-515D77350B0F}"/>
              </a:ext>
            </a:extLst>
          </p:cNvPr>
          <p:cNvGrpSpPr/>
          <p:nvPr/>
        </p:nvGrpSpPr>
        <p:grpSpPr>
          <a:xfrm>
            <a:off x="6179998" y="2213501"/>
            <a:ext cx="5894462" cy="4420846"/>
            <a:chOff x="6194643" y="2074956"/>
            <a:chExt cx="5894462" cy="4420846"/>
          </a:xfrm>
        </p:grpSpPr>
        <p:pic>
          <p:nvPicPr>
            <p:cNvPr id="21" name="Picture 2" descr="valley-of-flowers-from-top – Plus Valley Adventure">
              <a:extLst>
                <a:ext uri="{FF2B5EF4-FFF2-40B4-BE49-F238E27FC236}">
                  <a16:creationId xmlns:a16="http://schemas.microsoft.com/office/drawing/2014/main" id="{1F95237E-466B-5544-BA3C-F117FC71A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643" y="2074956"/>
              <a:ext cx="5894462" cy="442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Graphic 21" descr="Hike with solid fill">
              <a:extLst>
                <a:ext uri="{FF2B5EF4-FFF2-40B4-BE49-F238E27FC236}">
                  <a16:creationId xmlns:a16="http://schemas.microsoft.com/office/drawing/2014/main" id="{FAED0479-05A6-DB4A-93EA-AD3DEA0D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8958" y="2851363"/>
              <a:ext cx="787519" cy="787519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C7585C-3B0A-BA47-A1DB-C026AF6243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7975" y="3638882"/>
              <a:ext cx="269125" cy="1457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phic 28" descr="Hike with solid fill">
              <a:extLst>
                <a:ext uri="{FF2B5EF4-FFF2-40B4-BE49-F238E27FC236}">
                  <a16:creationId xmlns:a16="http://schemas.microsoft.com/office/drawing/2014/main" id="{83AAE4F1-D681-654F-9F16-16246824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26654" y="3245123"/>
              <a:ext cx="787519" cy="787519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AC1444-247D-AF46-B51B-9D6827C953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2112" y="4032642"/>
              <a:ext cx="247810" cy="16528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4F79EBD-E8F1-054E-A4FF-4E2E3251A959}"/>
              </a:ext>
            </a:extLst>
          </p:cNvPr>
          <p:cNvSpPr txBox="1"/>
          <p:nvPr/>
        </p:nvSpPr>
        <p:spPr>
          <a:xfrm>
            <a:off x="6565971" y="5737247"/>
            <a:ext cx="542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Did not reach a ”small loss region”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09BDDF-FF35-5340-A1D6-6834E4A2AD61}"/>
              </a:ext>
            </a:extLst>
          </p:cNvPr>
          <p:cNvSpPr txBox="1"/>
          <p:nvPr/>
        </p:nvSpPr>
        <p:spPr>
          <a:xfrm>
            <a:off x="781911" y="5737247"/>
            <a:ext cx="542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Descended to a ”small loss region”</a:t>
            </a:r>
          </a:p>
        </p:txBody>
      </p:sp>
    </p:spTree>
    <p:extLst>
      <p:ext uri="{BB962C8B-B14F-4D97-AF65-F5344CB8AC3E}">
        <p14:creationId xmlns:p14="http://schemas.microsoft.com/office/powerpoint/2010/main" val="3439080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BC94B9-0883-8E44-88DE-7E7A2A4A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196013"/>
            <a:ext cx="116713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1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632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Hands on: shallow ANN for classification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A62A58C-DC6E-6843-ADC5-1375AB696EAE}"/>
              </a:ext>
            </a:extLst>
          </p:cNvPr>
          <p:cNvGrpSpPr/>
          <p:nvPr/>
        </p:nvGrpSpPr>
        <p:grpSpPr>
          <a:xfrm>
            <a:off x="6356678" y="2939434"/>
            <a:ext cx="2953573" cy="2035086"/>
            <a:chOff x="2998554" y="1956554"/>
            <a:chExt cx="6027967" cy="407837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EC4A533-DDE5-964B-9584-C4DCF9AB1984}"/>
                </a:ext>
              </a:extLst>
            </p:cNvPr>
            <p:cNvGrpSpPr/>
            <p:nvPr/>
          </p:nvGrpSpPr>
          <p:grpSpPr>
            <a:xfrm>
              <a:off x="2998554" y="1956554"/>
              <a:ext cx="6027967" cy="4078372"/>
              <a:chOff x="2450345" y="731238"/>
              <a:chExt cx="6727792" cy="4850715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71D9DB8-B85F-F24A-B5C5-078E969C1AF5}"/>
                  </a:ext>
                </a:extLst>
              </p:cNvPr>
              <p:cNvSpPr/>
              <p:nvPr/>
            </p:nvSpPr>
            <p:spPr>
              <a:xfrm>
                <a:off x="2450345" y="1557381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819815E8-0A0D-9645-AFA9-DF636C69EFAA}"/>
                  </a:ext>
                </a:extLst>
              </p:cNvPr>
              <p:cNvSpPr/>
              <p:nvPr/>
            </p:nvSpPr>
            <p:spPr>
              <a:xfrm>
                <a:off x="2450345" y="2383524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E0104BD2-1AC2-B043-BD7C-8321476B5F02}"/>
                  </a:ext>
                </a:extLst>
              </p:cNvPr>
              <p:cNvSpPr/>
              <p:nvPr/>
            </p:nvSpPr>
            <p:spPr>
              <a:xfrm>
                <a:off x="2450345" y="3209667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4E43FE9-9101-5C42-8FB3-3956E40A535B}"/>
                  </a:ext>
                </a:extLst>
              </p:cNvPr>
              <p:cNvSpPr/>
              <p:nvPr/>
            </p:nvSpPr>
            <p:spPr>
              <a:xfrm>
                <a:off x="2450345" y="403581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DE2A568-C52D-1748-BF92-EEF90E4B8AA5}"/>
                  </a:ext>
                </a:extLst>
              </p:cNvPr>
              <p:cNvSpPr/>
              <p:nvPr/>
            </p:nvSpPr>
            <p:spPr>
              <a:xfrm>
                <a:off x="8458137" y="286935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sz="32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A3353CC-90B8-A948-9BFF-4FC278B30F5E}"/>
                  </a:ext>
                </a:extLst>
              </p:cNvPr>
              <p:cNvSpPr/>
              <p:nvPr/>
            </p:nvSpPr>
            <p:spPr>
              <a:xfrm>
                <a:off x="4454219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586EB5E-B284-F14D-BF24-985E1245A68B}"/>
                  </a:ext>
                </a:extLst>
              </p:cNvPr>
              <p:cNvSpPr/>
              <p:nvPr/>
            </p:nvSpPr>
            <p:spPr>
              <a:xfrm>
                <a:off x="4454219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15E1579-956E-4E4B-8B65-8AF1DCD6AB1E}"/>
                  </a:ext>
                </a:extLst>
              </p:cNvPr>
              <p:cNvSpPr/>
              <p:nvPr/>
            </p:nvSpPr>
            <p:spPr>
              <a:xfrm>
                <a:off x="4454219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12BEB331-99F4-E84C-9C74-FE762A180898}"/>
                  </a:ext>
                </a:extLst>
              </p:cNvPr>
              <p:cNvSpPr/>
              <p:nvPr/>
            </p:nvSpPr>
            <p:spPr>
              <a:xfrm>
                <a:off x="4454219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CB0280AD-C1A3-2F42-8B3E-DF48DE7CB4BC}"/>
                  </a:ext>
                </a:extLst>
              </p:cNvPr>
              <p:cNvSpPr/>
              <p:nvPr/>
            </p:nvSpPr>
            <p:spPr>
              <a:xfrm>
                <a:off x="4454219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52CB09C-F931-014F-ACAA-4A5BE62763E0}"/>
                  </a:ext>
                </a:extLst>
              </p:cNvPr>
              <p:cNvSpPr/>
              <p:nvPr/>
            </p:nvSpPr>
            <p:spPr>
              <a:xfrm>
                <a:off x="4454219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B8D2E1F-F5B7-A247-B2F0-2BCE0648DC53}"/>
                  </a:ext>
                </a:extLst>
              </p:cNvPr>
              <p:cNvSpPr/>
              <p:nvPr/>
            </p:nvSpPr>
            <p:spPr>
              <a:xfrm>
                <a:off x="6450945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B4D3CC3-567D-9B4C-BDF9-F600A926FC68}"/>
                  </a:ext>
                </a:extLst>
              </p:cNvPr>
              <p:cNvSpPr/>
              <p:nvPr/>
            </p:nvSpPr>
            <p:spPr>
              <a:xfrm>
                <a:off x="6450945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FEAE246-B0FB-AF40-B543-A470DCE23AB8}"/>
                  </a:ext>
                </a:extLst>
              </p:cNvPr>
              <p:cNvSpPr/>
              <p:nvPr/>
            </p:nvSpPr>
            <p:spPr>
              <a:xfrm>
                <a:off x="6450945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773DBA1-CBBC-EB48-8A71-3C425F3992A2}"/>
                  </a:ext>
                </a:extLst>
              </p:cNvPr>
              <p:cNvSpPr/>
              <p:nvPr/>
            </p:nvSpPr>
            <p:spPr>
              <a:xfrm>
                <a:off x="6450945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A22D6DF-02D4-5D42-AC3C-5AA789ACD667}"/>
                  </a:ext>
                </a:extLst>
              </p:cNvPr>
              <p:cNvSpPr/>
              <p:nvPr/>
            </p:nvSpPr>
            <p:spPr>
              <a:xfrm>
                <a:off x="6450945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7A4703-890C-2A40-BF8B-CBAFD34011D7}"/>
                  </a:ext>
                </a:extLst>
              </p:cNvPr>
              <p:cNvSpPr/>
              <p:nvPr/>
            </p:nvSpPr>
            <p:spPr>
              <a:xfrm>
                <a:off x="6450945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FC81F4FC-DD22-6F49-BAF0-C6A03FEC7977}"/>
                  </a:ext>
                </a:extLst>
              </p:cNvPr>
              <p:cNvCxnSpPr>
                <a:cxnSpLocks/>
                <a:stCxn id="164" idx="6"/>
                <a:endCxn id="152" idx="2"/>
              </p:cNvCxnSpPr>
              <p:nvPr/>
            </p:nvCxnSpPr>
            <p:spPr>
              <a:xfrm>
                <a:off x="7170945" y="1091238"/>
                <a:ext cx="1287192" cy="21381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A563DBBC-76DB-9347-8742-D474FBE8131C}"/>
                  </a:ext>
                </a:extLst>
              </p:cNvPr>
              <p:cNvCxnSpPr>
                <a:cxnSpLocks/>
                <a:stCxn id="158" idx="6"/>
                <a:endCxn id="159" idx="2"/>
              </p:cNvCxnSpPr>
              <p:nvPr/>
            </p:nvCxnSpPr>
            <p:spPr>
              <a:xfrm>
                <a:off x="5174219" y="1091238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6E5A5ED-9DD3-F54B-814E-89B25C22E87B}"/>
                  </a:ext>
                </a:extLst>
              </p:cNvPr>
              <p:cNvCxnSpPr>
                <a:cxnSpLocks/>
                <a:stCxn id="158" idx="6"/>
                <a:endCxn id="161" idx="2"/>
              </p:cNvCxnSpPr>
              <p:nvPr/>
            </p:nvCxnSpPr>
            <p:spPr>
              <a:xfrm>
                <a:off x="5174219" y="1091238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CF5F5950-E264-5046-A4B5-8B92040A5271}"/>
                  </a:ext>
                </a:extLst>
              </p:cNvPr>
              <p:cNvCxnSpPr>
                <a:cxnSpLocks/>
                <a:stCxn id="158" idx="6"/>
                <a:endCxn id="160" idx="2"/>
              </p:cNvCxnSpPr>
              <p:nvPr/>
            </p:nvCxnSpPr>
            <p:spPr>
              <a:xfrm>
                <a:off x="5174219" y="1091238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74047E71-E035-A745-9308-0B92CD4EDA07}"/>
                  </a:ext>
                </a:extLst>
              </p:cNvPr>
              <p:cNvCxnSpPr>
                <a:cxnSpLocks/>
                <a:stCxn id="158" idx="6"/>
                <a:endCxn id="162" idx="2"/>
              </p:cNvCxnSpPr>
              <p:nvPr/>
            </p:nvCxnSpPr>
            <p:spPr>
              <a:xfrm>
                <a:off x="5174219" y="1091238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F02405E3-8552-3044-9754-049D5AD12261}"/>
                  </a:ext>
                </a:extLst>
              </p:cNvPr>
              <p:cNvCxnSpPr>
                <a:cxnSpLocks/>
                <a:stCxn id="158" idx="6"/>
                <a:endCxn id="163" idx="2"/>
              </p:cNvCxnSpPr>
              <p:nvPr/>
            </p:nvCxnSpPr>
            <p:spPr>
              <a:xfrm>
                <a:off x="5174219" y="1091238"/>
                <a:ext cx="1276726" cy="41307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2B0208DF-20F1-A348-9137-1E6BB27A5995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>
                <a:off x="3170345" y="1903729"/>
                <a:ext cx="1283874" cy="1365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6AEEA347-2C11-1347-B888-621D3DA05880}"/>
                  </a:ext>
                </a:extLst>
              </p:cNvPr>
              <p:cNvCxnSpPr>
                <a:cxnSpLocks/>
                <a:endCxn id="154" idx="2"/>
              </p:cNvCxnSpPr>
              <p:nvPr/>
            </p:nvCxnSpPr>
            <p:spPr>
              <a:xfrm>
                <a:off x="3170345" y="1903729"/>
                <a:ext cx="1283874" cy="83979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9DABFD09-0582-144C-B932-A0FB8F18931B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>
                <a:off x="3170345" y="2743524"/>
                <a:ext cx="1283874" cy="165228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BC3C045-3D1B-0941-A61B-5BBCEE8B2E37}"/>
                  </a:ext>
                </a:extLst>
              </p:cNvPr>
              <p:cNvCxnSpPr>
                <a:cxnSpLocks/>
                <a:endCxn id="157" idx="2"/>
              </p:cNvCxnSpPr>
              <p:nvPr/>
            </p:nvCxnSpPr>
            <p:spPr>
              <a:xfrm>
                <a:off x="3170345" y="1903729"/>
                <a:ext cx="1283874" cy="3318224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758C1E2A-48B3-1B46-8DE5-D086E4FF54B4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>
                <a:off x="3170345" y="1903729"/>
                <a:ext cx="1283874" cy="249208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B4F710A6-7089-7949-88CE-CDBDCF23679F}"/>
                  </a:ext>
                </a:extLst>
              </p:cNvPr>
              <p:cNvCxnSpPr>
                <a:cxnSpLocks/>
                <a:endCxn id="155" idx="2"/>
              </p:cNvCxnSpPr>
              <p:nvPr/>
            </p:nvCxnSpPr>
            <p:spPr>
              <a:xfrm>
                <a:off x="3170345" y="1903729"/>
                <a:ext cx="1283874" cy="166593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2DFBBB7E-8C07-7146-A392-B6B0108F17C0}"/>
                  </a:ext>
                </a:extLst>
              </p:cNvPr>
              <p:cNvCxnSpPr>
                <a:cxnSpLocks/>
                <a:endCxn id="157" idx="2"/>
              </p:cNvCxnSpPr>
              <p:nvPr/>
            </p:nvCxnSpPr>
            <p:spPr>
              <a:xfrm>
                <a:off x="3170345" y="2743524"/>
                <a:ext cx="1283874" cy="247842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0358F692-90F8-DE4F-AC2F-0661871497D2}"/>
                  </a:ext>
                </a:extLst>
              </p:cNvPr>
              <p:cNvCxnSpPr>
                <a:cxnSpLocks/>
                <a:endCxn id="155" idx="2"/>
              </p:cNvCxnSpPr>
              <p:nvPr/>
            </p:nvCxnSpPr>
            <p:spPr>
              <a:xfrm>
                <a:off x="3170345" y="2743524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3B1B05FF-0761-224D-8A8B-2F0A836245AF}"/>
                  </a:ext>
                </a:extLst>
              </p:cNvPr>
              <p:cNvCxnSpPr>
                <a:cxnSpLocks/>
                <a:endCxn id="154" idx="2"/>
              </p:cNvCxnSpPr>
              <p:nvPr/>
            </p:nvCxnSpPr>
            <p:spPr>
              <a:xfrm>
                <a:off x="3170345" y="2743524"/>
                <a:ext cx="128387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9D3A5A62-7F03-D643-A3AE-91E155C654FD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 flipV="1">
                <a:off x="3170345" y="1917381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ECF45F7C-D3A3-2646-89BA-94413F7C1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0345" y="3570930"/>
                <a:ext cx="1290895" cy="164333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3E3014CD-3DB7-6240-B042-A3EDD5EE8FAD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 flipV="1">
                <a:off x="3170345" y="1917381"/>
                <a:ext cx="1283874" cy="165354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2AF38D7E-B665-ED4D-830B-1FAC66BF8FD4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>
                <a:off x="3170345" y="3570930"/>
                <a:ext cx="1283874" cy="8248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E97EA2E5-B0E7-704F-8A62-0E8777120930}"/>
                  </a:ext>
                </a:extLst>
              </p:cNvPr>
              <p:cNvCxnSpPr>
                <a:cxnSpLocks/>
                <a:endCxn id="155" idx="2"/>
              </p:cNvCxnSpPr>
              <p:nvPr/>
            </p:nvCxnSpPr>
            <p:spPr>
              <a:xfrm flipV="1">
                <a:off x="3170345" y="3569667"/>
                <a:ext cx="1283874" cy="126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F6B539E0-62EC-464B-9FCA-5179F12C4B87}"/>
                  </a:ext>
                </a:extLst>
              </p:cNvPr>
              <p:cNvCxnSpPr>
                <a:cxnSpLocks/>
                <a:endCxn id="154" idx="2"/>
              </p:cNvCxnSpPr>
              <p:nvPr/>
            </p:nvCxnSpPr>
            <p:spPr>
              <a:xfrm flipV="1">
                <a:off x="3170345" y="2743524"/>
                <a:ext cx="1283874" cy="82740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974598AE-A300-A546-B3EC-12BF7B10AF78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 flipV="1">
                <a:off x="3180101" y="1917381"/>
                <a:ext cx="1274118" cy="247843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DD1E8FB4-7CE3-0647-B0B0-ACFE9F7E5608}"/>
                  </a:ext>
                </a:extLst>
              </p:cNvPr>
              <p:cNvCxnSpPr>
                <a:cxnSpLocks/>
                <a:endCxn id="154" idx="2"/>
              </p:cNvCxnSpPr>
              <p:nvPr/>
            </p:nvCxnSpPr>
            <p:spPr>
              <a:xfrm flipV="1">
                <a:off x="3180101" y="2743524"/>
                <a:ext cx="1274118" cy="165228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727EDB84-E28D-0544-BC12-9CC66FA30989}"/>
                  </a:ext>
                </a:extLst>
              </p:cNvPr>
              <p:cNvCxnSpPr>
                <a:cxnSpLocks/>
                <a:endCxn id="157" idx="2"/>
              </p:cNvCxnSpPr>
              <p:nvPr/>
            </p:nvCxnSpPr>
            <p:spPr>
              <a:xfrm>
                <a:off x="3180101" y="4395810"/>
                <a:ext cx="1274118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196A724B-17E9-9A49-8BE2-773CAA88060B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 flipV="1">
                <a:off x="3180101" y="4395810"/>
                <a:ext cx="1274118" cy="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5B368E0B-7825-DB4E-A3BA-EC38CD8E2310}"/>
                  </a:ext>
                </a:extLst>
              </p:cNvPr>
              <p:cNvCxnSpPr>
                <a:cxnSpLocks/>
                <a:stCxn id="151" idx="6"/>
                <a:endCxn id="155" idx="2"/>
              </p:cNvCxnSpPr>
              <p:nvPr/>
            </p:nvCxnSpPr>
            <p:spPr>
              <a:xfrm flipV="1">
                <a:off x="3170345" y="3569667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E73821D7-7615-4B43-A172-E252BFD772EB}"/>
                  </a:ext>
                </a:extLst>
              </p:cNvPr>
              <p:cNvCxnSpPr>
                <a:cxnSpLocks/>
                <a:stCxn id="153" idx="6"/>
                <a:endCxn id="159" idx="2"/>
              </p:cNvCxnSpPr>
              <p:nvPr/>
            </p:nvCxnSpPr>
            <p:spPr>
              <a:xfrm>
                <a:off x="5174219" y="1917381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B80039B7-AA59-D840-8094-363E900E154C}"/>
                  </a:ext>
                </a:extLst>
              </p:cNvPr>
              <p:cNvCxnSpPr>
                <a:cxnSpLocks/>
                <a:stCxn id="153" idx="6"/>
                <a:endCxn id="160" idx="2"/>
              </p:cNvCxnSpPr>
              <p:nvPr/>
            </p:nvCxnSpPr>
            <p:spPr>
              <a:xfrm>
                <a:off x="5174219" y="1917381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BEA3B537-F935-134C-9D9D-B2EA355B3750}"/>
                  </a:ext>
                </a:extLst>
              </p:cNvPr>
              <p:cNvCxnSpPr>
                <a:cxnSpLocks/>
                <a:stCxn id="153" idx="6"/>
                <a:endCxn id="162" idx="2"/>
              </p:cNvCxnSpPr>
              <p:nvPr/>
            </p:nvCxnSpPr>
            <p:spPr>
              <a:xfrm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B28D694F-179F-2E4F-A1D2-22BF3D0B5500}"/>
                  </a:ext>
                </a:extLst>
              </p:cNvPr>
              <p:cNvCxnSpPr>
                <a:cxnSpLocks/>
                <a:stCxn id="153" idx="6"/>
                <a:endCxn id="161" idx="2"/>
              </p:cNvCxnSpPr>
              <p:nvPr/>
            </p:nvCxnSpPr>
            <p:spPr>
              <a:xfrm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321E0059-B15C-D841-9E3D-7B5E5BA37E28}"/>
                  </a:ext>
                </a:extLst>
              </p:cNvPr>
              <p:cNvCxnSpPr>
                <a:cxnSpLocks/>
                <a:endCxn id="162" idx="2"/>
              </p:cNvCxnSpPr>
              <p:nvPr/>
            </p:nvCxnSpPr>
            <p:spPr>
              <a:xfrm>
                <a:off x="5181240" y="2743524"/>
                <a:ext cx="1269705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455DAF27-5EA8-A14C-9E07-AC504A615E04}"/>
                  </a:ext>
                </a:extLst>
              </p:cNvPr>
              <p:cNvCxnSpPr>
                <a:cxnSpLocks/>
                <a:endCxn id="163" idx="2"/>
              </p:cNvCxnSpPr>
              <p:nvPr/>
            </p:nvCxnSpPr>
            <p:spPr>
              <a:xfrm>
                <a:off x="5181240" y="2743524"/>
                <a:ext cx="1269705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5D35260B-6E44-A145-834D-1A7BCDECC456}"/>
                  </a:ext>
                </a:extLst>
              </p:cNvPr>
              <p:cNvCxnSpPr>
                <a:cxnSpLocks/>
                <a:endCxn id="161" idx="2"/>
              </p:cNvCxnSpPr>
              <p:nvPr/>
            </p:nvCxnSpPr>
            <p:spPr>
              <a:xfrm>
                <a:off x="5181240" y="2743524"/>
                <a:ext cx="1269705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81554868-90AE-C544-B2E9-39FC16BB9A36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>
                <a:off x="5181240" y="2743524"/>
                <a:ext cx="1269705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F7965272-60CF-CC48-8ED3-CF894E48D564}"/>
                  </a:ext>
                </a:extLst>
              </p:cNvPr>
              <p:cNvCxnSpPr>
                <a:cxnSpLocks/>
                <a:endCxn id="159" idx="2"/>
              </p:cNvCxnSpPr>
              <p:nvPr/>
            </p:nvCxnSpPr>
            <p:spPr>
              <a:xfrm flipV="1">
                <a:off x="5181240" y="1917381"/>
                <a:ext cx="1269705" cy="82614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AB0DA622-C11E-B64D-8793-708A099721AA}"/>
                  </a:ext>
                </a:extLst>
              </p:cNvPr>
              <p:cNvCxnSpPr>
                <a:cxnSpLocks/>
                <a:stCxn id="153" idx="6"/>
                <a:endCxn id="163" idx="2"/>
              </p:cNvCxnSpPr>
              <p:nvPr/>
            </p:nvCxnSpPr>
            <p:spPr>
              <a:xfrm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814E3D66-A1A1-0945-BCD6-1EA0AFD1144E}"/>
                  </a:ext>
                </a:extLst>
              </p:cNvPr>
              <p:cNvCxnSpPr>
                <a:cxnSpLocks/>
                <a:stCxn id="155" idx="6"/>
                <a:endCxn id="163" idx="2"/>
              </p:cNvCxnSpPr>
              <p:nvPr/>
            </p:nvCxnSpPr>
            <p:spPr>
              <a:xfrm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207A7F35-7C18-6F40-8146-CC06A47543EA}"/>
                  </a:ext>
                </a:extLst>
              </p:cNvPr>
              <p:cNvCxnSpPr>
                <a:cxnSpLocks/>
                <a:stCxn id="155" idx="6"/>
                <a:endCxn id="159" idx="2"/>
              </p:cNvCxnSpPr>
              <p:nvPr/>
            </p:nvCxnSpPr>
            <p:spPr>
              <a:xfrm flipV="1"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8728D747-5C8E-5F45-9E8F-81BD565BB9A9}"/>
                  </a:ext>
                </a:extLst>
              </p:cNvPr>
              <p:cNvCxnSpPr>
                <a:cxnSpLocks/>
                <a:stCxn id="155" idx="6"/>
                <a:endCxn id="161" idx="2"/>
              </p:cNvCxnSpPr>
              <p:nvPr/>
            </p:nvCxnSpPr>
            <p:spPr>
              <a:xfrm>
                <a:off x="5174219" y="3569667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1BCBC088-D9C0-4A49-A1EF-E956B5C49511}"/>
                  </a:ext>
                </a:extLst>
              </p:cNvPr>
              <p:cNvCxnSpPr>
                <a:cxnSpLocks/>
                <a:stCxn id="155" idx="6"/>
                <a:endCxn id="160" idx="2"/>
              </p:cNvCxnSpPr>
              <p:nvPr/>
            </p:nvCxnSpPr>
            <p:spPr>
              <a:xfrm flipV="1">
                <a:off x="5174219" y="2743524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804F9AFF-36AD-994C-9755-F79E0C10D4E9}"/>
                  </a:ext>
                </a:extLst>
              </p:cNvPr>
              <p:cNvCxnSpPr>
                <a:cxnSpLocks/>
                <a:stCxn id="155" idx="6"/>
                <a:endCxn id="162" idx="2"/>
              </p:cNvCxnSpPr>
              <p:nvPr/>
            </p:nvCxnSpPr>
            <p:spPr>
              <a:xfrm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A245DFA5-213B-F143-AEAE-C6A4A7D566AF}"/>
                  </a:ext>
                </a:extLst>
              </p:cNvPr>
              <p:cNvCxnSpPr>
                <a:cxnSpLocks/>
                <a:stCxn id="162" idx="6"/>
                <a:endCxn id="152" idx="2"/>
              </p:cNvCxnSpPr>
              <p:nvPr/>
            </p:nvCxnSpPr>
            <p:spPr>
              <a:xfrm flipV="1">
                <a:off x="7170945" y="3229350"/>
                <a:ext cx="1287192" cy="116646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DD6ACDA5-F127-E84E-9399-7C1DDDB3DB03}"/>
                  </a:ext>
                </a:extLst>
              </p:cNvPr>
              <p:cNvCxnSpPr>
                <a:cxnSpLocks/>
                <a:stCxn id="163" idx="6"/>
                <a:endCxn id="152" idx="2"/>
              </p:cNvCxnSpPr>
              <p:nvPr/>
            </p:nvCxnSpPr>
            <p:spPr>
              <a:xfrm flipV="1">
                <a:off x="7170945" y="3229350"/>
                <a:ext cx="1287192" cy="199260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7F9DE2BC-8268-2E4C-92BB-C587F93D8BC7}"/>
                  </a:ext>
                </a:extLst>
              </p:cNvPr>
              <p:cNvCxnSpPr>
                <a:cxnSpLocks/>
                <a:stCxn id="161" idx="6"/>
                <a:endCxn id="152" idx="2"/>
              </p:cNvCxnSpPr>
              <p:nvPr/>
            </p:nvCxnSpPr>
            <p:spPr>
              <a:xfrm flipV="1">
                <a:off x="7170945" y="3229350"/>
                <a:ext cx="1287192" cy="34031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6C9C515A-2309-E746-A912-D38233171F0B}"/>
                  </a:ext>
                </a:extLst>
              </p:cNvPr>
              <p:cNvCxnSpPr>
                <a:cxnSpLocks/>
                <a:stCxn id="160" idx="6"/>
                <a:endCxn id="152" idx="2"/>
              </p:cNvCxnSpPr>
              <p:nvPr/>
            </p:nvCxnSpPr>
            <p:spPr>
              <a:xfrm>
                <a:off x="7170945" y="2743524"/>
                <a:ext cx="1287192" cy="48582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D6540A28-A7C2-0244-A597-00A0F0205944}"/>
                  </a:ext>
                </a:extLst>
              </p:cNvPr>
              <p:cNvCxnSpPr>
                <a:cxnSpLocks/>
                <a:stCxn id="159" idx="6"/>
                <a:endCxn id="152" idx="2"/>
              </p:cNvCxnSpPr>
              <p:nvPr/>
            </p:nvCxnSpPr>
            <p:spPr>
              <a:xfrm>
                <a:off x="7170945" y="1917381"/>
                <a:ext cx="1287192" cy="131196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8DDC86E-60F5-6247-800B-007735B24C7B}"/>
                  </a:ext>
                </a:extLst>
              </p:cNvPr>
              <p:cNvCxnSpPr>
                <a:cxnSpLocks/>
                <a:stCxn id="156" idx="6"/>
                <a:endCxn id="159" idx="2"/>
              </p:cNvCxnSpPr>
              <p:nvPr/>
            </p:nvCxnSpPr>
            <p:spPr>
              <a:xfrm flipV="1"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D4A029B1-B6A0-D94A-B8EA-17E05C38C0AE}"/>
                  </a:ext>
                </a:extLst>
              </p:cNvPr>
              <p:cNvCxnSpPr>
                <a:cxnSpLocks/>
                <a:stCxn id="156" idx="6"/>
                <a:endCxn id="160" idx="2"/>
              </p:cNvCxnSpPr>
              <p:nvPr/>
            </p:nvCxnSpPr>
            <p:spPr>
              <a:xfrm flipV="1">
                <a:off x="5174219" y="2743524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5443EB93-6A69-E74A-963B-2CDFC2306E6A}"/>
                  </a:ext>
                </a:extLst>
              </p:cNvPr>
              <p:cNvCxnSpPr>
                <a:cxnSpLocks/>
                <a:stCxn id="156" idx="6"/>
                <a:endCxn id="163" idx="2"/>
              </p:cNvCxnSpPr>
              <p:nvPr/>
            </p:nvCxnSpPr>
            <p:spPr>
              <a:xfrm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AC9C7052-ACCA-7C46-A759-9D3FCA7A116F}"/>
                  </a:ext>
                </a:extLst>
              </p:cNvPr>
              <p:cNvCxnSpPr>
                <a:cxnSpLocks/>
                <a:stCxn id="156" idx="6"/>
                <a:endCxn id="162" idx="2"/>
              </p:cNvCxnSpPr>
              <p:nvPr/>
            </p:nvCxnSpPr>
            <p:spPr>
              <a:xfrm>
                <a:off x="5174219" y="4395810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15F5CB8D-4DD5-DC42-A643-2CB8842CAC39}"/>
                  </a:ext>
                </a:extLst>
              </p:cNvPr>
              <p:cNvCxnSpPr>
                <a:cxnSpLocks/>
                <a:stCxn id="156" idx="6"/>
                <a:endCxn id="161" idx="2"/>
              </p:cNvCxnSpPr>
              <p:nvPr/>
            </p:nvCxnSpPr>
            <p:spPr>
              <a:xfrm flipV="1"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062E659D-C7D1-2E40-B16E-B30C535D09F0}"/>
                  </a:ext>
                </a:extLst>
              </p:cNvPr>
              <p:cNvCxnSpPr>
                <a:cxnSpLocks/>
                <a:stCxn id="157" idx="6"/>
                <a:endCxn id="159" idx="2"/>
              </p:cNvCxnSpPr>
              <p:nvPr/>
            </p:nvCxnSpPr>
            <p:spPr>
              <a:xfrm flipV="1"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39E3C850-79D7-FB40-A68C-1752EF6DC91B}"/>
                  </a:ext>
                </a:extLst>
              </p:cNvPr>
              <p:cNvCxnSpPr>
                <a:cxnSpLocks/>
                <a:stCxn id="157" idx="6"/>
                <a:endCxn id="160" idx="2"/>
              </p:cNvCxnSpPr>
              <p:nvPr/>
            </p:nvCxnSpPr>
            <p:spPr>
              <a:xfrm flipV="1">
                <a:off x="5174219" y="2743524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F14D079C-007C-384A-86FC-694022178611}"/>
                  </a:ext>
                </a:extLst>
              </p:cNvPr>
              <p:cNvCxnSpPr>
                <a:cxnSpLocks/>
                <a:stCxn id="157" idx="6"/>
                <a:endCxn id="161" idx="2"/>
              </p:cNvCxnSpPr>
              <p:nvPr/>
            </p:nvCxnSpPr>
            <p:spPr>
              <a:xfrm flipV="1"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E9AE8163-673C-6342-AC9A-724D30E314B5}"/>
                  </a:ext>
                </a:extLst>
              </p:cNvPr>
              <p:cNvCxnSpPr>
                <a:cxnSpLocks/>
                <a:stCxn id="157" idx="6"/>
                <a:endCxn id="163" idx="2"/>
              </p:cNvCxnSpPr>
              <p:nvPr/>
            </p:nvCxnSpPr>
            <p:spPr>
              <a:xfrm>
                <a:off x="5174219" y="5221953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0B1C47F7-B3CE-F74E-8832-6B061EA0959A}"/>
                  </a:ext>
                </a:extLst>
              </p:cNvPr>
              <p:cNvCxnSpPr>
                <a:cxnSpLocks/>
                <a:stCxn id="157" idx="6"/>
                <a:endCxn id="162" idx="2"/>
              </p:cNvCxnSpPr>
              <p:nvPr/>
            </p:nvCxnSpPr>
            <p:spPr>
              <a:xfrm flipV="1"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4DF6771-09C4-DD43-A9D3-4008064CD5AF}"/>
                </a:ext>
              </a:extLst>
            </p:cNvPr>
            <p:cNvCxnSpPr>
              <a:cxnSpLocks/>
              <a:stCxn id="148" idx="6"/>
              <a:endCxn id="158" idx="2"/>
            </p:cNvCxnSpPr>
            <p:nvPr/>
          </p:nvCxnSpPr>
          <p:spPr>
            <a:xfrm flipV="1">
              <a:off x="3643660" y="2259234"/>
              <a:ext cx="1150325" cy="6946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8CEDF9F-FCB0-9E49-98F7-9F43758C86D3}"/>
                </a:ext>
              </a:extLst>
            </p:cNvPr>
            <p:cNvCxnSpPr>
              <a:cxnSpLocks/>
              <a:stCxn id="149" idx="6"/>
              <a:endCxn id="158" idx="2"/>
            </p:cNvCxnSpPr>
            <p:nvPr/>
          </p:nvCxnSpPr>
          <p:spPr>
            <a:xfrm flipV="1">
              <a:off x="3643660" y="2259234"/>
              <a:ext cx="1150325" cy="138920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B477809-DD89-EB43-8C74-100D79BAA839}"/>
                </a:ext>
              </a:extLst>
            </p:cNvPr>
            <p:cNvCxnSpPr>
              <a:cxnSpLocks/>
              <a:stCxn id="150" idx="6"/>
              <a:endCxn id="158" idx="2"/>
            </p:cNvCxnSpPr>
            <p:nvPr/>
          </p:nvCxnSpPr>
          <p:spPr>
            <a:xfrm flipV="1">
              <a:off x="3643660" y="2259234"/>
              <a:ext cx="1150325" cy="208380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AAE78397-CF4C-7F41-AA76-F1251B193F37}"/>
                </a:ext>
              </a:extLst>
            </p:cNvPr>
            <p:cNvCxnSpPr>
              <a:cxnSpLocks/>
              <a:stCxn id="151" idx="6"/>
              <a:endCxn id="158" idx="2"/>
            </p:cNvCxnSpPr>
            <p:nvPr/>
          </p:nvCxnSpPr>
          <p:spPr>
            <a:xfrm flipV="1">
              <a:off x="3643660" y="2259234"/>
              <a:ext cx="1150325" cy="27784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656236D-E7A5-544B-8C87-03209B276805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5439091" y="2259234"/>
              <a:ext cx="1143921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43959E6-B8AC-F44D-BE95-03E3E64ADF5E}"/>
                </a:ext>
              </a:extLst>
            </p:cNvPr>
            <p:cNvCxnSpPr>
              <a:cxnSpLocks/>
              <a:stCxn id="153" idx="6"/>
              <a:endCxn id="164" idx="2"/>
            </p:cNvCxnSpPr>
            <p:nvPr/>
          </p:nvCxnSpPr>
          <p:spPr>
            <a:xfrm flipV="1">
              <a:off x="5439091" y="2259234"/>
              <a:ext cx="1143921" cy="69460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694661C-A9A4-8D40-84D4-CF16AF85AC57}"/>
                </a:ext>
              </a:extLst>
            </p:cNvPr>
            <p:cNvCxnSpPr>
              <a:cxnSpLocks/>
              <a:stCxn id="154" idx="6"/>
              <a:endCxn id="164" idx="2"/>
            </p:cNvCxnSpPr>
            <p:nvPr/>
          </p:nvCxnSpPr>
          <p:spPr>
            <a:xfrm flipV="1">
              <a:off x="5439091" y="2259234"/>
              <a:ext cx="1143921" cy="13892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956DE7C9-8E1B-9B4A-A41F-2D43A01A1CFD}"/>
                </a:ext>
              </a:extLst>
            </p:cNvPr>
            <p:cNvCxnSpPr>
              <a:cxnSpLocks/>
              <a:stCxn id="155" idx="6"/>
              <a:endCxn id="164" idx="2"/>
            </p:cNvCxnSpPr>
            <p:nvPr/>
          </p:nvCxnSpPr>
          <p:spPr>
            <a:xfrm flipV="1">
              <a:off x="5439091" y="2259234"/>
              <a:ext cx="1143921" cy="208380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C9ABE701-EF88-CD40-9291-5504933D4E9E}"/>
                </a:ext>
              </a:extLst>
            </p:cNvPr>
            <p:cNvCxnSpPr>
              <a:cxnSpLocks/>
              <a:stCxn id="156" idx="6"/>
              <a:endCxn id="164" idx="2"/>
            </p:cNvCxnSpPr>
            <p:nvPr/>
          </p:nvCxnSpPr>
          <p:spPr>
            <a:xfrm flipV="1">
              <a:off x="5439091" y="2259234"/>
              <a:ext cx="1143921" cy="27784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16CDEA20-23CC-F245-8239-02B381EA7D40}"/>
                </a:ext>
              </a:extLst>
            </p:cNvPr>
            <p:cNvCxnSpPr>
              <a:cxnSpLocks/>
              <a:stCxn id="157" idx="6"/>
              <a:endCxn id="164" idx="2"/>
            </p:cNvCxnSpPr>
            <p:nvPr/>
          </p:nvCxnSpPr>
          <p:spPr>
            <a:xfrm flipV="1">
              <a:off x="5439091" y="2259234"/>
              <a:ext cx="1143921" cy="347301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1B6B92-4B06-7F4F-8FF1-721EF0B3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4" y="1664763"/>
            <a:ext cx="5068376" cy="5011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572E28-D511-FE48-BF89-FB41A5118EC4}"/>
              </a:ext>
            </a:extLst>
          </p:cNvPr>
          <p:cNvCxnSpPr>
            <a:cxnSpLocks/>
          </p:cNvCxnSpPr>
          <p:nvPr/>
        </p:nvCxnSpPr>
        <p:spPr>
          <a:xfrm flipV="1">
            <a:off x="5480858" y="3956977"/>
            <a:ext cx="615142" cy="2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FBC97B6-51D4-6A4D-96E9-A465235C20EC}"/>
              </a:ext>
            </a:extLst>
          </p:cNvPr>
          <p:cNvCxnSpPr>
            <a:cxnSpLocks/>
          </p:cNvCxnSpPr>
          <p:nvPr/>
        </p:nvCxnSpPr>
        <p:spPr>
          <a:xfrm>
            <a:off x="9614680" y="3990364"/>
            <a:ext cx="5268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470F29-525A-7C43-AAFC-344FC1336997}"/>
              </a:ext>
            </a:extLst>
          </p:cNvPr>
          <p:cNvSpPr txBox="1"/>
          <p:nvPr/>
        </p:nvSpPr>
        <p:spPr>
          <a:xfrm>
            <a:off x="10445956" y="3661725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dirty="0"/>
              <a:t>Boot</a:t>
            </a:r>
          </a:p>
        </p:txBody>
      </p:sp>
    </p:spTree>
    <p:extLst>
      <p:ext uri="{BB962C8B-B14F-4D97-AF65-F5344CB8AC3E}">
        <p14:creationId xmlns:p14="http://schemas.microsoft.com/office/powerpoint/2010/main" val="269599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89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Tools</a:t>
            </a:r>
          </a:p>
        </p:txBody>
      </p:sp>
      <p:pic>
        <p:nvPicPr>
          <p:cNvPr id="92" name="Picture 91" descr="A close up of a sign&#10;&#10;Description automatically generated">
            <a:extLst>
              <a:ext uri="{FF2B5EF4-FFF2-40B4-BE49-F238E27FC236}">
                <a16:creationId xmlns:a16="http://schemas.microsoft.com/office/drawing/2014/main" id="{5775C283-B78D-0E48-894D-14DDEC75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42" y="4360043"/>
            <a:ext cx="4721222" cy="2006118"/>
          </a:xfrm>
          <a:prstGeom prst="rect">
            <a:avLst/>
          </a:prstGeom>
        </p:spPr>
      </p:pic>
      <p:pic>
        <p:nvPicPr>
          <p:cNvPr id="12290" name="Picture 2" descr="Google Colab - A Step-by-step Guide - AlgoTrading101 Blog">
            <a:extLst>
              <a:ext uri="{FF2B5EF4-FFF2-40B4-BE49-F238E27FC236}">
                <a16:creationId xmlns:a16="http://schemas.microsoft.com/office/drawing/2014/main" id="{3DEE0267-70CE-DE49-9DB2-9B5752D8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9" y="3839794"/>
            <a:ext cx="4472521" cy="298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4B726E1-A2D4-C642-9601-5BA125331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69" y="1568700"/>
            <a:ext cx="3405221" cy="15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atplotlib logo — Matplotlib 3.5.1 documentation">
            <a:extLst>
              <a:ext uri="{FF2B5EF4-FFF2-40B4-BE49-F238E27FC236}">
                <a16:creationId xmlns:a16="http://schemas.microsoft.com/office/drawing/2014/main" id="{C465AF44-7DE5-444E-8CC3-56336F90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79" y="3101050"/>
            <a:ext cx="5400520" cy="108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roject Jupyter | Home">
            <a:extLst>
              <a:ext uri="{FF2B5EF4-FFF2-40B4-BE49-F238E27FC236}">
                <a16:creationId xmlns:a16="http://schemas.microsoft.com/office/drawing/2014/main" id="{9073DDE7-BB12-8647-9A06-3084CD2E2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0" y="1823319"/>
            <a:ext cx="4197927" cy="22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EEA8952-78E1-1649-94AF-246EA4727DF7}"/>
              </a:ext>
            </a:extLst>
          </p:cNvPr>
          <p:cNvSpPr txBox="1"/>
          <p:nvPr/>
        </p:nvSpPr>
        <p:spPr>
          <a:xfrm>
            <a:off x="303728" y="888923"/>
            <a:ext cx="3902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Here we keep our code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B6FADE88-6744-F247-8A4B-2ED1EE15C79E}"/>
              </a:ext>
            </a:extLst>
          </p:cNvPr>
          <p:cNvSpPr/>
          <p:nvPr/>
        </p:nvSpPr>
        <p:spPr>
          <a:xfrm rot="12908806">
            <a:off x="1133987" y="1447367"/>
            <a:ext cx="2510112" cy="1851521"/>
          </a:xfrm>
          <a:prstGeom prst="arc">
            <a:avLst>
              <a:gd name="adj1" fmla="val 16200000"/>
              <a:gd name="adj2" fmla="val 318545"/>
            </a:avLst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DE533DC-EA3A-D741-9AC9-634145D6BB53}"/>
              </a:ext>
            </a:extLst>
          </p:cNvPr>
          <p:cNvSpPr txBox="1"/>
          <p:nvPr/>
        </p:nvSpPr>
        <p:spPr>
          <a:xfrm>
            <a:off x="3088492" y="3839794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Here we run a code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9428E8F0-FCEF-AA47-8E71-1B76A5DEBAC3}"/>
              </a:ext>
            </a:extLst>
          </p:cNvPr>
          <p:cNvSpPr/>
          <p:nvPr/>
        </p:nvSpPr>
        <p:spPr>
          <a:xfrm rot="5104733">
            <a:off x="3376019" y="3468084"/>
            <a:ext cx="880565" cy="1986838"/>
          </a:xfrm>
          <a:prstGeom prst="arc">
            <a:avLst>
              <a:gd name="adj1" fmla="val 16200000"/>
              <a:gd name="adj2" fmla="val 19803174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12DF4F2-6018-3243-8F3B-1C3C23CA457D}"/>
              </a:ext>
            </a:extLst>
          </p:cNvPr>
          <p:cNvSpPr txBox="1"/>
          <p:nvPr/>
        </p:nvSpPr>
        <p:spPr>
          <a:xfrm>
            <a:off x="7637512" y="754421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Python libraries: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BF64542-B8E2-4F41-88C6-A9C4405E67ED}"/>
              </a:ext>
            </a:extLst>
          </p:cNvPr>
          <p:cNvSpPr txBox="1"/>
          <p:nvPr/>
        </p:nvSpPr>
        <p:spPr>
          <a:xfrm>
            <a:off x="4169180" y="1975705"/>
            <a:ext cx="3080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operations with arrays/ matrices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E816AA-5344-7749-89B4-01EBADDBA594}"/>
              </a:ext>
            </a:extLst>
          </p:cNvPr>
          <p:cNvCxnSpPr>
            <a:cxnSpLocks/>
          </p:cNvCxnSpPr>
          <p:nvPr/>
        </p:nvCxnSpPr>
        <p:spPr>
          <a:xfrm>
            <a:off x="6602027" y="2488303"/>
            <a:ext cx="35809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55CF99A-F752-2B4A-96EB-585CB8A5712F}"/>
              </a:ext>
            </a:extLst>
          </p:cNvPr>
          <p:cNvSpPr txBox="1"/>
          <p:nvPr/>
        </p:nvSpPr>
        <p:spPr>
          <a:xfrm>
            <a:off x="10651625" y="1826606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graphs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E4E8907-8912-A046-9CFA-A5C31D070C7E}"/>
              </a:ext>
            </a:extLst>
          </p:cNvPr>
          <p:cNvCxnSpPr>
            <a:cxnSpLocks/>
          </p:cNvCxnSpPr>
          <p:nvPr/>
        </p:nvCxnSpPr>
        <p:spPr>
          <a:xfrm flipH="1">
            <a:off x="10183790" y="2355148"/>
            <a:ext cx="811912" cy="59587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A2F41A6-B833-4942-A3B7-1106AB951373}"/>
              </a:ext>
            </a:extLst>
          </p:cNvPr>
          <p:cNvSpPr txBox="1"/>
          <p:nvPr/>
        </p:nvSpPr>
        <p:spPr>
          <a:xfrm>
            <a:off x="3948213" y="6018499"/>
            <a:ext cx="308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deep learning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A5774AE-2680-604F-8208-D8F9F499C504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347855" y="5363102"/>
            <a:ext cx="821387" cy="71431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9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 animBg="1"/>
      <p:bldP spid="99" grpId="0"/>
      <p:bldP spid="101" grpId="0" animBg="1"/>
      <p:bldP spid="102" grpId="0"/>
      <p:bldP spid="104" grpId="1"/>
      <p:bldP spid="108" grpId="0"/>
      <p:bldP spid="1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58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Data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1B6B92-4B06-7F4F-8FF1-721EF0B3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560" y="1574216"/>
            <a:ext cx="5068376" cy="5011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AE4F3A-3C9D-AD44-9394-3BC78D15BE23}"/>
              </a:ext>
            </a:extLst>
          </p:cNvPr>
          <p:cNvSpPr/>
          <p:nvPr/>
        </p:nvSpPr>
        <p:spPr>
          <a:xfrm>
            <a:off x="732122" y="2046300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FI" sz="2800" dirty="0"/>
              <a:t>Data point:  28x28 grayscale image of shopping item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I" sz="2800" dirty="0"/>
              <a:t>Features: 28x28=784 pixel values (range 0-255)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I" sz="2800" dirty="0"/>
              <a:t>Labels: Product category (boot, shirt, hat, …). 10 classes in total.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2800" dirty="0"/>
          </a:p>
        </p:txBody>
      </p:sp>
    </p:spTree>
    <p:extLst>
      <p:ext uri="{BB962C8B-B14F-4D97-AF65-F5344CB8AC3E}">
        <p14:creationId xmlns:p14="http://schemas.microsoft.com/office/powerpoint/2010/main" val="4028528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58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Typical Workflow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F2D3F-1442-3546-82E7-7C385AAD57A6}"/>
              </a:ext>
            </a:extLst>
          </p:cNvPr>
          <p:cNvSpPr/>
          <p:nvPr/>
        </p:nvSpPr>
        <p:spPr>
          <a:xfrm>
            <a:off x="579721" y="1411321"/>
            <a:ext cx="1130747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FI" sz="3200" dirty="0"/>
              <a:t>Data preprossing (scale 0-1), splitting (training/validation/test).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Define ANN model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Choose Loss function, Optimizer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Train ANN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Evaluate on unseen (test)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</p:txBody>
      </p:sp>
    </p:spTree>
    <p:extLst>
      <p:ext uri="{BB962C8B-B14F-4D97-AF65-F5344CB8AC3E}">
        <p14:creationId xmlns:p14="http://schemas.microsoft.com/office/powerpoint/2010/main" val="2943006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58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Data preprossing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F2D3F-1442-3546-82E7-7C385AAD57A6}"/>
              </a:ext>
            </a:extLst>
          </p:cNvPr>
          <p:cNvSpPr/>
          <p:nvPr/>
        </p:nvSpPr>
        <p:spPr>
          <a:xfrm>
            <a:off x="579721" y="1411321"/>
            <a:ext cx="11307477" cy="6237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FI" sz="3200" dirty="0"/>
              <a:t>Scaling features to 0-1: makes it easier for algoritm to find “good” model parameters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Splitting (training/validation/test datasets):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971550" lvl="1" indent="-514350">
              <a:lnSpc>
                <a:spcPts val="4340"/>
              </a:lnSpc>
              <a:buFont typeface="Courier New" panose="02070309020205020404" pitchFamily="49" charset="0"/>
              <a:buChar char="o"/>
            </a:pPr>
            <a:r>
              <a:rPr lang="en-FI" sz="3200" dirty="0"/>
              <a:t>Training – to find “good” model parameters</a:t>
            </a:r>
          </a:p>
          <a:p>
            <a:pPr marL="971550" lvl="1" indent="-514350">
              <a:lnSpc>
                <a:spcPts val="4340"/>
              </a:lnSpc>
              <a:buFont typeface="Courier New" panose="02070309020205020404" pitchFamily="49" charset="0"/>
              <a:buChar char="o"/>
            </a:pPr>
            <a:r>
              <a:rPr lang="en-FI" sz="3200" dirty="0"/>
              <a:t>Validation – to choose model hyper-parameters (learning rate, n.o. epochs)</a:t>
            </a:r>
          </a:p>
          <a:p>
            <a:pPr marL="971550" lvl="1" indent="-514350">
              <a:lnSpc>
                <a:spcPts val="4340"/>
              </a:lnSpc>
              <a:buFont typeface="Courier New" panose="02070309020205020404" pitchFamily="49" charset="0"/>
              <a:buChar char="o"/>
            </a:pPr>
            <a:r>
              <a:rPr lang="en-FI" sz="3200" dirty="0"/>
              <a:t>Test – final performance evaluation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FI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</p:txBody>
      </p:sp>
    </p:spTree>
    <p:extLst>
      <p:ext uri="{BB962C8B-B14F-4D97-AF65-F5344CB8AC3E}">
        <p14:creationId xmlns:p14="http://schemas.microsoft.com/office/powerpoint/2010/main" val="3819813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CF13-73F4-7243-8045-0089CF71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Define ANN model</a:t>
            </a:r>
            <a:br>
              <a:rPr lang="en-FI" dirty="0"/>
            </a:br>
            <a:endParaRPr lang="en-FI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7E3F6-B831-5C40-BEEE-BE5CC7819091}"/>
              </a:ext>
            </a:extLst>
          </p:cNvPr>
          <p:cNvSpPr/>
          <p:nvPr/>
        </p:nvSpPr>
        <p:spPr>
          <a:xfrm>
            <a:off x="277091" y="1470324"/>
            <a:ext cx="119149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model = keras.Sequential([</a:t>
            </a:r>
          </a:p>
          <a:p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layers.Dense(units=5, activation='relu',input_shape=(3,)),</a:t>
            </a:r>
          </a:p>
          <a:p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layers.Dense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units=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1, activation='sigmoid')</a:t>
            </a:r>
            <a:endParaRPr lang="en-FI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])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13FA4D2-405F-0B46-B488-235D169A6DFB}"/>
              </a:ext>
            </a:extLst>
          </p:cNvPr>
          <p:cNvGrpSpPr/>
          <p:nvPr/>
        </p:nvGrpSpPr>
        <p:grpSpPr>
          <a:xfrm>
            <a:off x="3713066" y="3429000"/>
            <a:ext cx="3283480" cy="2735738"/>
            <a:chOff x="3352847" y="2087160"/>
            <a:chExt cx="5486306" cy="44057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721944-77D2-C240-9726-4BFE11843801}"/>
                </a:ext>
              </a:extLst>
            </p:cNvPr>
            <p:cNvSpPr/>
            <p:nvPr/>
          </p:nvSpPr>
          <p:spPr>
            <a:xfrm>
              <a:off x="3352847" y="2991542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90DB6-94FA-1F43-BB37-2A3F924C5682}"/>
                </a:ext>
              </a:extLst>
            </p:cNvPr>
            <p:cNvSpPr/>
            <p:nvPr/>
          </p:nvSpPr>
          <p:spPr>
            <a:xfrm>
              <a:off x="3352847" y="3895924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3D1E11-C065-2147-B06B-4F4591EEA2ED}"/>
                </a:ext>
              </a:extLst>
            </p:cNvPr>
            <p:cNvSpPr/>
            <p:nvPr/>
          </p:nvSpPr>
          <p:spPr>
            <a:xfrm>
              <a:off x="3352847" y="4800305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8C1767-96ED-B440-98FA-F5C4DA5E40D6}"/>
                </a:ext>
              </a:extLst>
            </p:cNvPr>
            <p:cNvSpPr/>
            <p:nvPr/>
          </p:nvSpPr>
          <p:spPr>
            <a:xfrm>
              <a:off x="5749801" y="2991542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1592A8-4734-7348-A39D-EBD511BB3E92}"/>
                </a:ext>
              </a:extLst>
            </p:cNvPr>
            <p:cNvSpPr/>
            <p:nvPr/>
          </p:nvSpPr>
          <p:spPr>
            <a:xfrm>
              <a:off x="5749801" y="3895924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17128A-D96F-F34C-BE2D-E9F025631D31}"/>
                </a:ext>
              </a:extLst>
            </p:cNvPr>
            <p:cNvSpPr/>
            <p:nvPr/>
          </p:nvSpPr>
          <p:spPr>
            <a:xfrm>
              <a:off x="5749801" y="4800305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19DB9B-1B22-344A-9CE9-06C1F0F3468A}"/>
                </a:ext>
              </a:extLst>
            </p:cNvPr>
            <p:cNvSpPr/>
            <p:nvPr/>
          </p:nvSpPr>
          <p:spPr>
            <a:xfrm>
              <a:off x="5749801" y="5704688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81878D-4837-BB4A-9A14-D19CF0CFD1FC}"/>
                </a:ext>
              </a:extLst>
            </p:cNvPr>
            <p:cNvSpPr/>
            <p:nvPr/>
          </p:nvSpPr>
          <p:spPr>
            <a:xfrm>
              <a:off x="5749801" y="2087160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5AAFE7-C304-8447-A548-CBFA5F3C8DA2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214082" y="3370690"/>
              <a:ext cx="1535718" cy="1494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E96FE9-8FD0-4C4C-A3DE-7E87E41A4BE0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214082" y="3370690"/>
              <a:ext cx="1535718" cy="91932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D7D8607-C685-CC4A-843A-6CF17F3595DA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4214082" y="4290018"/>
              <a:ext cx="1535718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B492EC1-FE50-C048-A048-6D606AE5747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4214082" y="3370690"/>
              <a:ext cx="1535718" cy="272809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5D6F55-A6D8-D74F-901E-453BF458C3CA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4214082" y="3370690"/>
              <a:ext cx="1535718" cy="1823709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EEEF56-B2FF-B249-82B1-3533C4420AF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4214082" y="4290018"/>
              <a:ext cx="1535718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094BA38-3D11-0A4F-A709-B0849CB7183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214082" y="4290018"/>
              <a:ext cx="1535718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6E01F7-CA1B-F54E-8E3F-995CDFBD9BC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4214082" y="3385635"/>
              <a:ext cx="1535718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124026-B926-8446-97A0-7CB51C930E99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4214082" y="3385635"/>
              <a:ext cx="1535718" cy="181014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44F313-62B9-804D-8D8A-14B64C8EED8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4214082" y="5195782"/>
              <a:ext cx="1535718" cy="90300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16671A-6F11-8447-B841-2C855F27E1E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4214082" y="5194399"/>
              <a:ext cx="1535718" cy="1383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091728-7875-F341-912E-AA3F63E11594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4214082" y="4290018"/>
              <a:ext cx="1535718" cy="90576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3217D2-FECE-3047-B097-EBEDBDB0C593}"/>
                </a:ext>
              </a:extLst>
            </p:cNvPr>
            <p:cNvSpPr/>
            <p:nvPr/>
          </p:nvSpPr>
          <p:spPr>
            <a:xfrm>
              <a:off x="7989539" y="3878736"/>
              <a:ext cx="849614" cy="82256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457925-AAC1-174F-ABCE-193B3A506D23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 flipV="1">
              <a:off x="4214082" y="2481254"/>
              <a:ext cx="1535719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7C5911-FC5A-164C-8185-53BBC1301BC2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 flipV="1">
              <a:off x="4214082" y="2481254"/>
              <a:ext cx="1535719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6659695-AD39-FD4B-86B6-B7562B052581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 flipV="1">
              <a:off x="4214082" y="2481254"/>
              <a:ext cx="1535719" cy="271314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A46D614-84C5-4245-9ACA-471560027C04}"/>
                </a:ext>
              </a:extLst>
            </p:cNvPr>
            <p:cNvCxnSpPr>
              <a:cxnSpLocks/>
            </p:cNvCxnSpPr>
            <p:nvPr/>
          </p:nvCxnSpPr>
          <p:spPr>
            <a:xfrm>
              <a:off x="6611036" y="4291398"/>
              <a:ext cx="1378503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E8BD7-A1FE-CA47-9F78-B34075D172B3}"/>
                </a:ext>
              </a:extLst>
            </p:cNvPr>
            <p:cNvCxnSpPr>
              <a:cxnSpLocks/>
              <a:stCxn id="9" idx="6"/>
              <a:endCxn id="24" idx="2"/>
            </p:cNvCxnSpPr>
            <p:nvPr/>
          </p:nvCxnSpPr>
          <p:spPr>
            <a:xfrm flipV="1">
              <a:off x="6611037" y="4290017"/>
              <a:ext cx="1378503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ADF9A8D-4CE0-0346-84FC-0A84AD9ECB2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6611037" y="4290017"/>
              <a:ext cx="1378503" cy="186686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59D7C68-314F-8745-AF02-0D542ED0CDC5}"/>
                </a:ext>
              </a:extLst>
            </p:cNvPr>
            <p:cNvCxnSpPr>
              <a:cxnSpLocks/>
              <a:stCxn id="7" idx="6"/>
              <a:endCxn id="24" idx="2"/>
            </p:cNvCxnSpPr>
            <p:nvPr/>
          </p:nvCxnSpPr>
          <p:spPr>
            <a:xfrm>
              <a:off x="6611037" y="3385635"/>
              <a:ext cx="1378503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BE3745E-DF90-B944-86FF-7FDBAAF75315}"/>
                </a:ext>
              </a:extLst>
            </p:cNvPr>
            <p:cNvCxnSpPr>
              <a:cxnSpLocks/>
              <a:stCxn id="11" idx="6"/>
              <a:endCxn id="24" idx="2"/>
            </p:cNvCxnSpPr>
            <p:nvPr/>
          </p:nvCxnSpPr>
          <p:spPr>
            <a:xfrm>
              <a:off x="6611037" y="2481254"/>
              <a:ext cx="1378503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46238DD-0855-CC48-9EFB-B5AB3D86B18B}"/>
              </a:ext>
            </a:extLst>
          </p:cNvPr>
          <p:cNvSpPr txBox="1"/>
          <p:nvPr/>
        </p:nvSpPr>
        <p:spPr>
          <a:xfrm>
            <a:off x="6171589" y="3160584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units=5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8636E44C-10AE-5345-A704-7C46A2782649}"/>
              </a:ext>
            </a:extLst>
          </p:cNvPr>
          <p:cNvSpPr/>
          <p:nvPr/>
        </p:nvSpPr>
        <p:spPr>
          <a:xfrm rot="5104733">
            <a:off x="5017984" y="2234708"/>
            <a:ext cx="880565" cy="1986838"/>
          </a:xfrm>
          <a:prstGeom prst="arc">
            <a:avLst>
              <a:gd name="adj1" fmla="val 17646046"/>
              <a:gd name="adj2" fmla="val 19803174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448443-458B-7545-9991-023B40785A47}"/>
              </a:ext>
            </a:extLst>
          </p:cNvPr>
          <p:cNvSpPr txBox="1"/>
          <p:nvPr/>
        </p:nvSpPr>
        <p:spPr>
          <a:xfrm>
            <a:off x="36685" y="3973680"/>
            <a:ext cx="3683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input_shape=(3,)</a:t>
            </a:r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F31ECE0C-AF42-8642-94A4-FC8965DBF8A2}"/>
              </a:ext>
            </a:extLst>
          </p:cNvPr>
          <p:cNvSpPr/>
          <p:nvPr/>
        </p:nvSpPr>
        <p:spPr>
          <a:xfrm rot="18423280">
            <a:off x="3272782" y="3976622"/>
            <a:ext cx="880565" cy="1986838"/>
          </a:xfrm>
          <a:prstGeom prst="arc">
            <a:avLst>
              <a:gd name="adj1" fmla="val 17646046"/>
              <a:gd name="adj2" fmla="val 19803174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BA46EA-BAFC-2A42-8B5C-869CA643FD89}"/>
              </a:ext>
            </a:extLst>
          </p:cNvPr>
          <p:cNvSpPr txBox="1"/>
          <p:nvPr/>
        </p:nvSpPr>
        <p:spPr>
          <a:xfrm>
            <a:off x="7486705" y="4271151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units=1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AD364FAC-479F-7A4E-BD45-87604256CE67}"/>
              </a:ext>
            </a:extLst>
          </p:cNvPr>
          <p:cNvSpPr/>
          <p:nvPr/>
        </p:nvSpPr>
        <p:spPr>
          <a:xfrm rot="5104733">
            <a:off x="6333100" y="3345275"/>
            <a:ext cx="880565" cy="1986838"/>
          </a:xfrm>
          <a:prstGeom prst="arc">
            <a:avLst>
              <a:gd name="adj1" fmla="val 17646046"/>
              <a:gd name="adj2" fmla="val 19803174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6BAF44C2-7A94-BC4E-835D-269620B6D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68311" r="56591" b="3707"/>
          <a:stretch/>
        </p:blipFill>
        <p:spPr bwMode="auto">
          <a:xfrm>
            <a:off x="7403898" y="2960793"/>
            <a:ext cx="2963413" cy="10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7ABF68A-7400-924B-9CCC-08FDF4F21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7" r="56598" b="58556"/>
          <a:stretch/>
        </p:blipFill>
        <p:spPr bwMode="auto">
          <a:xfrm>
            <a:off x="8373878" y="4719905"/>
            <a:ext cx="3418181" cy="104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7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6" grpId="0"/>
      <p:bldP spid="57" grpId="0" animBg="1"/>
      <p:bldP spid="58" grpId="0"/>
      <p:bldP spid="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CF13-73F4-7243-8045-0089CF71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55" y="5965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FI" dirty="0"/>
            </a:br>
            <a:br>
              <a:rPr lang="en-FI" dirty="0"/>
            </a:br>
            <a:r>
              <a:rPr lang="en-FI" dirty="0"/>
              <a:t>Choose Loss function, Optimizer</a:t>
            </a:r>
            <a:br>
              <a:rPr lang="en-FI" dirty="0"/>
            </a:br>
            <a:br>
              <a:rPr lang="en-FI" dirty="0"/>
            </a:br>
            <a:endParaRPr lang="en-FI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7E3F6-B831-5C40-BEEE-BE5CC7819091}"/>
              </a:ext>
            </a:extLst>
          </p:cNvPr>
          <p:cNvSpPr/>
          <p:nvPr/>
        </p:nvSpPr>
        <p:spPr>
          <a:xfrm>
            <a:off x="685188" y="2616005"/>
            <a:ext cx="119149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model.compile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(optimizer='RMSprop',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loss='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sparse_categorical_crossentropy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metrics=['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sparse_categorical_accuracy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'])</a:t>
            </a:r>
            <a:endParaRPr lang="en-FI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6238DD-0855-CC48-9EFB-B5AB3D86B18B}"/>
              </a:ext>
            </a:extLst>
          </p:cNvPr>
          <p:cNvSpPr txBox="1"/>
          <p:nvPr/>
        </p:nvSpPr>
        <p:spPr>
          <a:xfrm>
            <a:off x="1322497" y="1569765"/>
            <a:ext cx="703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Variation of basic Gradient Descent Algorithm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8636E44C-10AE-5345-A704-7C46A2782649}"/>
              </a:ext>
            </a:extLst>
          </p:cNvPr>
          <p:cNvSpPr/>
          <p:nvPr/>
        </p:nvSpPr>
        <p:spPr>
          <a:xfrm rot="19481757">
            <a:off x="4074332" y="1873005"/>
            <a:ext cx="880565" cy="1986838"/>
          </a:xfrm>
          <a:prstGeom prst="arc">
            <a:avLst>
              <a:gd name="adj1" fmla="val 17646046"/>
              <a:gd name="adj2" fmla="val 20879021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BA46EA-BAFC-2A42-8B5C-869CA643FD89}"/>
              </a:ext>
            </a:extLst>
          </p:cNvPr>
          <p:cNvSpPr txBox="1"/>
          <p:nvPr/>
        </p:nvSpPr>
        <p:spPr>
          <a:xfrm>
            <a:off x="7513711" y="4213265"/>
            <a:ext cx="3534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Easy to understand performance measure 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AD364FAC-479F-7A4E-BD45-87604256CE67}"/>
              </a:ext>
            </a:extLst>
          </p:cNvPr>
          <p:cNvSpPr/>
          <p:nvPr/>
        </p:nvSpPr>
        <p:spPr>
          <a:xfrm rot="7701414">
            <a:off x="6255760" y="2854508"/>
            <a:ext cx="1533134" cy="1911273"/>
          </a:xfrm>
          <a:prstGeom prst="arc">
            <a:avLst>
              <a:gd name="adj1" fmla="val 17646046"/>
              <a:gd name="adj2" fmla="val 2159955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C108AB-09A1-004C-9E67-6CA1E1862884}"/>
              </a:ext>
            </a:extLst>
          </p:cNvPr>
          <p:cNvSpPr txBox="1"/>
          <p:nvPr/>
        </p:nvSpPr>
        <p:spPr>
          <a:xfrm>
            <a:off x="306004" y="4075338"/>
            <a:ext cx="703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Compare predictions and labels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B5D9CB81-FCEB-BE4A-843E-077023C56896}"/>
              </a:ext>
            </a:extLst>
          </p:cNvPr>
          <p:cNvSpPr/>
          <p:nvPr/>
        </p:nvSpPr>
        <p:spPr>
          <a:xfrm rot="15265663">
            <a:off x="2713796" y="2572057"/>
            <a:ext cx="1301516" cy="2542077"/>
          </a:xfrm>
          <a:prstGeom prst="arc">
            <a:avLst>
              <a:gd name="adj1" fmla="val 16770820"/>
              <a:gd name="adj2" fmla="val 20879021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82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8" grpId="0"/>
      <p:bldP spid="59" grpId="0" animBg="1"/>
      <p:bldP spid="42" grpId="0"/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CF13-73F4-7243-8045-0089CF71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55" y="596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dirty="0"/>
              <a:t>Train ANN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7E3F6-B831-5C40-BEEE-BE5CC7819091}"/>
              </a:ext>
            </a:extLst>
          </p:cNvPr>
          <p:cNvSpPr/>
          <p:nvPr/>
        </p:nvSpPr>
        <p:spPr>
          <a:xfrm>
            <a:off x="387259" y="2649789"/>
            <a:ext cx="119149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history =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model.fit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X_trainval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y_trainval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validation_split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=0.2, 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batch_size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=32, 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epochs=20,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verbose=1)</a:t>
            </a:r>
            <a:endParaRPr lang="en-FI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6238DD-0855-CC48-9EFB-B5AB3D86B18B}"/>
              </a:ext>
            </a:extLst>
          </p:cNvPr>
          <p:cNvSpPr txBox="1"/>
          <p:nvPr/>
        </p:nvSpPr>
        <p:spPr>
          <a:xfrm>
            <a:off x="2580103" y="1557100"/>
            <a:ext cx="703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Features and labels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8636E44C-10AE-5345-A704-7C46A2782649}"/>
              </a:ext>
            </a:extLst>
          </p:cNvPr>
          <p:cNvSpPr/>
          <p:nvPr/>
        </p:nvSpPr>
        <p:spPr>
          <a:xfrm rot="19481757">
            <a:off x="4074332" y="1873005"/>
            <a:ext cx="880565" cy="1986838"/>
          </a:xfrm>
          <a:prstGeom prst="arc">
            <a:avLst>
              <a:gd name="adj1" fmla="val 17646046"/>
              <a:gd name="adj2" fmla="val 20879021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BA46EA-BAFC-2A42-8B5C-869CA643FD89}"/>
              </a:ext>
            </a:extLst>
          </p:cNvPr>
          <p:cNvSpPr txBox="1"/>
          <p:nvPr/>
        </p:nvSpPr>
        <p:spPr>
          <a:xfrm>
            <a:off x="7286337" y="4172449"/>
            <a:ext cx="428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Feed data by batches of 32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AD364FAC-479F-7A4E-BD45-87604256CE67}"/>
              </a:ext>
            </a:extLst>
          </p:cNvPr>
          <p:cNvSpPr/>
          <p:nvPr/>
        </p:nvSpPr>
        <p:spPr>
          <a:xfrm rot="7701414">
            <a:off x="5959081" y="2946918"/>
            <a:ext cx="1533134" cy="1911273"/>
          </a:xfrm>
          <a:prstGeom prst="arc">
            <a:avLst>
              <a:gd name="adj1" fmla="val 17646046"/>
              <a:gd name="adj2" fmla="val 2159955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C108AB-09A1-004C-9E67-6CA1E1862884}"/>
              </a:ext>
            </a:extLst>
          </p:cNvPr>
          <p:cNvSpPr txBox="1"/>
          <p:nvPr/>
        </p:nvSpPr>
        <p:spPr>
          <a:xfrm>
            <a:off x="471757" y="5319790"/>
            <a:ext cx="440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Printing info during training 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B5D9CB81-FCEB-BE4A-843E-077023C56896}"/>
              </a:ext>
            </a:extLst>
          </p:cNvPr>
          <p:cNvSpPr/>
          <p:nvPr/>
        </p:nvSpPr>
        <p:spPr>
          <a:xfrm rot="15265663">
            <a:off x="3698890" y="4271666"/>
            <a:ext cx="1301516" cy="2542077"/>
          </a:xfrm>
          <a:prstGeom prst="arc">
            <a:avLst>
              <a:gd name="adj1" fmla="val 17563549"/>
              <a:gd name="adj2" fmla="val 20879021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4A5CF-3643-2D4D-AEB5-D9D31E8C8F33}"/>
              </a:ext>
            </a:extLst>
          </p:cNvPr>
          <p:cNvSpPr txBox="1"/>
          <p:nvPr/>
        </p:nvSpPr>
        <p:spPr>
          <a:xfrm>
            <a:off x="7669758" y="2418956"/>
            <a:ext cx="4282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Training data = 80%</a:t>
            </a:r>
          </a:p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Validation = 20%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081C6F2-8DB8-FC4D-BFF5-49E64201D46B}"/>
              </a:ext>
            </a:extLst>
          </p:cNvPr>
          <p:cNvSpPr/>
          <p:nvPr/>
        </p:nvSpPr>
        <p:spPr>
          <a:xfrm rot="14454007">
            <a:off x="7170450" y="2644059"/>
            <a:ext cx="719038" cy="1473693"/>
          </a:xfrm>
          <a:prstGeom prst="arc">
            <a:avLst>
              <a:gd name="adj1" fmla="val 17793489"/>
              <a:gd name="adj2" fmla="val 2159955"/>
            </a:avLst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754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8" grpId="0"/>
      <p:bldP spid="59" grpId="0" animBg="1"/>
      <p:bldP spid="42" grpId="0"/>
      <p:bldP spid="43" grpId="0" animBg="1"/>
      <p:bldP spid="10" grpId="0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CF13-73F4-7243-8045-0089CF71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55" y="596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dirty="0"/>
              <a:t>Evaluate on test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7E3F6-B831-5C40-BEEE-BE5CC7819091}"/>
              </a:ext>
            </a:extLst>
          </p:cNvPr>
          <p:cNvSpPr/>
          <p:nvPr/>
        </p:nvSpPr>
        <p:spPr>
          <a:xfrm>
            <a:off x="387259" y="2649789"/>
            <a:ext cx="119149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test_loss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test_accuracy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model.evaluate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y_test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verbose=0)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print('Accuracy on test dataset:',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test_accuracy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FI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8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91F-35C8-E94A-8F66-CAAA3CF8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House price prediction</a:t>
            </a:r>
          </a:p>
        </p:txBody>
      </p:sp>
      <p:pic>
        <p:nvPicPr>
          <p:cNvPr id="4" name="Picture 3" descr="A row of colorful buildings&#10;&#10;Description automatically generated with medium confidence">
            <a:extLst>
              <a:ext uri="{FF2B5EF4-FFF2-40B4-BE49-F238E27FC236}">
                <a16:creationId xmlns:a16="http://schemas.microsoft.com/office/drawing/2014/main" id="{E3398BA4-8BAE-744B-8095-8E2ADC6B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" y="1952862"/>
            <a:ext cx="6291247" cy="4185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BC588-7F7B-C743-BA94-379824901355}"/>
              </a:ext>
            </a:extLst>
          </p:cNvPr>
          <p:cNvSpPr txBox="1"/>
          <p:nvPr/>
        </p:nvSpPr>
        <p:spPr>
          <a:xfrm>
            <a:off x="7509508" y="2706557"/>
            <a:ext cx="408432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house area,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n.o. rooms/ bathrooms,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err="1"/>
              <a:t>neighborhood</a:t>
            </a:r>
            <a:r>
              <a:rPr lang="en-FI" sz="28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building age,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future rennovations,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86663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91F-35C8-E94A-8F66-CAAA3CF8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House price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4BC588-7F7B-C743-BA94-379824901355}"/>
                  </a:ext>
                </a:extLst>
              </p:cNvPr>
              <p:cNvSpPr txBox="1"/>
              <p:nvPr/>
            </p:nvSpPr>
            <p:spPr>
              <a:xfrm>
                <a:off x="148577" y="2436244"/>
                <a:ext cx="479817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I" sz="2800" dirty="0"/>
                  <a:t>house area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FI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I" sz="2800" dirty="0"/>
                  <a:t>n.o. rooms/ bathrooms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FI" sz="28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 err="1"/>
                  <a:t>neighborhood</a:t>
                </a:r>
                <a:r>
                  <a:rPr lang="en-FI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FI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I" sz="2800" dirty="0"/>
                  <a:t>building age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FI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I" sz="2800" dirty="0"/>
                  <a:t>future rennovations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FI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4BC588-7F7B-C743-BA94-379824901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77" y="2436244"/>
                <a:ext cx="4798173" cy="2246769"/>
              </a:xfrm>
              <a:prstGeom prst="rect">
                <a:avLst/>
              </a:prstGeom>
              <a:blipFill>
                <a:blip r:embed="rId2"/>
                <a:stretch>
                  <a:fillRect l="-2111" t="-3390" b="-678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C3AE6F-FD20-8D41-A958-D9015F54062A}"/>
              </a:ext>
            </a:extLst>
          </p:cNvPr>
          <p:cNvCxnSpPr>
            <a:cxnSpLocks/>
          </p:cNvCxnSpPr>
          <p:nvPr/>
        </p:nvCxnSpPr>
        <p:spPr>
          <a:xfrm>
            <a:off x="4946750" y="3477986"/>
            <a:ext cx="403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88F7A1-7C92-1E44-9AA3-EF2C94E532BE}"/>
                  </a:ext>
                </a:extLst>
              </p:cNvPr>
              <p:cNvSpPr/>
              <p:nvPr/>
            </p:nvSpPr>
            <p:spPr>
              <a:xfrm>
                <a:off x="5639344" y="3216376"/>
                <a:ext cx="65114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FI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88F7A1-7C92-1E44-9AA3-EF2C94E53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344" y="3216376"/>
                <a:ext cx="6511463" cy="523220"/>
              </a:xfrm>
              <a:prstGeom prst="rect">
                <a:avLst/>
              </a:prstGeom>
              <a:blipFill>
                <a:blip r:embed="rId3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79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2556-AE67-584B-9636-40B831EB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Historical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980E29-6E8C-E74E-A154-87C8527013B3}"/>
              </a:ext>
            </a:extLst>
          </p:cNvPr>
          <p:cNvGrpSpPr/>
          <p:nvPr/>
        </p:nvGrpSpPr>
        <p:grpSpPr>
          <a:xfrm>
            <a:off x="1306286" y="2367643"/>
            <a:ext cx="5012871" cy="3412671"/>
            <a:chOff x="2677886" y="2286000"/>
            <a:chExt cx="5012871" cy="34126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F4639C9-1483-0E48-8026-D2D7B5A468F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2286000"/>
              <a:ext cx="0" cy="3412671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739AB6-4F8D-6D4E-99FB-E60957E0BC71}"/>
                </a:ext>
              </a:extLst>
            </p:cNvPr>
            <p:cNvCxnSpPr>
              <a:cxnSpLocks/>
            </p:cNvCxnSpPr>
            <p:nvPr/>
          </p:nvCxnSpPr>
          <p:spPr>
            <a:xfrm>
              <a:off x="2677886" y="5225143"/>
              <a:ext cx="501287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654614B-4DF7-4F45-9347-167E6577100B}"/>
              </a:ext>
            </a:extLst>
          </p:cNvPr>
          <p:cNvSpPr/>
          <p:nvPr/>
        </p:nvSpPr>
        <p:spPr>
          <a:xfrm>
            <a:off x="2105356" y="4193928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1647A9-AC1B-9345-ABC0-E0B9263474F6}"/>
              </a:ext>
            </a:extLst>
          </p:cNvPr>
          <p:cNvGrpSpPr/>
          <p:nvPr/>
        </p:nvGrpSpPr>
        <p:grpSpPr>
          <a:xfrm rot="1209328">
            <a:off x="3272530" y="2181369"/>
            <a:ext cx="1752382" cy="2998946"/>
            <a:chOff x="4867962" y="2196976"/>
            <a:chExt cx="1752382" cy="29989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C64FFD-4C49-4D41-99DF-65A4C9C0A612}"/>
                </a:ext>
              </a:extLst>
            </p:cNvPr>
            <p:cNvSpPr/>
            <p:nvPr/>
          </p:nvSpPr>
          <p:spPr>
            <a:xfrm>
              <a:off x="6166144" y="3351955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35E937-8926-1C4C-AAA7-9198CDE5A2BA}"/>
                </a:ext>
              </a:extLst>
            </p:cNvPr>
            <p:cNvSpPr/>
            <p:nvPr/>
          </p:nvSpPr>
          <p:spPr>
            <a:xfrm>
              <a:off x="4867962" y="4943922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ACD6C6-E268-D84A-ADB3-6932CF801ED4}"/>
                </a:ext>
              </a:extLst>
            </p:cNvPr>
            <p:cNvSpPr/>
            <p:nvPr/>
          </p:nvSpPr>
          <p:spPr>
            <a:xfrm>
              <a:off x="5175193" y="4263002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3AA0EC-864C-8C4A-9585-CE1ABCDB3F04}"/>
                </a:ext>
              </a:extLst>
            </p:cNvPr>
            <p:cNvSpPr/>
            <p:nvPr/>
          </p:nvSpPr>
          <p:spPr>
            <a:xfrm>
              <a:off x="5362230" y="2720851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01C857-07D6-534A-8C61-A0BEFC9EA587}"/>
                </a:ext>
              </a:extLst>
            </p:cNvPr>
            <p:cNvSpPr/>
            <p:nvPr/>
          </p:nvSpPr>
          <p:spPr>
            <a:xfrm>
              <a:off x="6368344" y="2196976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D06210-BDCF-5B42-B189-071090321480}"/>
                </a:ext>
              </a:extLst>
            </p:cNvPr>
            <p:cNvSpPr/>
            <p:nvPr/>
          </p:nvSpPr>
          <p:spPr>
            <a:xfrm>
              <a:off x="5867749" y="3921725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14F9C1-D79C-2F43-96EB-3AB4AB066484}"/>
                  </a:ext>
                </a:extLst>
              </p:cNvPr>
              <p:cNvSpPr/>
              <p:nvPr/>
            </p:nvSpPr>
            <p:spPr>
              <a:xfrm>
                <a:off x="4347102" y="5461060"/>
                <a:ext cx="163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FI" sz="2400" dirty="0"/>
                  <a:t>house area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FI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14F9C1-D79C-2F43-96EB-3AB4AB06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102" y="5461060"/>
                <a:ext cx="1632948" cy="461665"/>
              </a:xfrm>
              <a:prstGeom prst="rect">
                <a:avLst/>
              </a:prstGeom>
              <a:blipFill>
                <a:blip r:embed="rId2"/>
                <a:stretch>
                  <a:fillRect l="-6202" t="-8108" r="-3101" b="-2973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0D4ABF5-B8E0-BB4D-9204-A1A75892AC00}"/>
              </a:ext>
            </a:extLst>
          </p:cNvPr>
          <p:cNvSpPr/>
          <p:nvPr/>
        </p:nvSpPr>
        <p:spPr>
          <a:xfrm>
            <a:off x="832886" y="2579831"/>
            <a:ext cx="808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price</a:t>
            </a:r>
            <a:endParaRPr lang="en-FI" sz="2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02702F-CE64-7545-8C9B-CD943BD86C0D}"/>
              </a:ext>
            </a:extLst>
          </p:cNvPr>
          <p:cNvCxnSpPr>
            <a:cxnSpLocks/>
          </p:cNvCxnSpPr>
          <p:nvPr/>
        </p:nvCxnSpPr>
        <p:spPr>
          <a:xfrm flipV="1">
            <a:off x="1453443" y="2502354"/>
            <a:ext cx="4865714" cy="249418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0C2D46-77DB-4E47-86E4-75737745CA26}"/>
                  </a:ext>
                </a:extLst>
              </p:cNvPr>
              <p:cNvSpPr/>
              <p:nvPr/>
            </p:nvSpPr>
            <p:spPr>
              <a:xfrm>
                <a:off x="7140584" y="2056528"/>
                <a:ext cx="3337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0C2D46-77DB-4E47-86E4-75737745C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84" y="2056528"/>
                <a:ext cx="3337965" cy="523220"/>
              </a:xfrm>
              <a:prstGeom prst="rect">
                <a:avLst/>
              </a:prstGeom>
              <a:blipFill>
                <a:blip r:embed="rId3"/>
                <a:stretch>
                  <a:fillRect t="-4651" b="-13953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2549463" y="2375175"/>
            <a:ext cx="7093073" cy="2980596"/>
            <a:chOff x="2224284" y="1362805"/>
            <a:chExt cx="6196030" cy="26130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D7A5E3-8636-D44A-BF98-90EDFE1919AA}"/>
                </a:ext>
              </a:extLst>
            </p:cNvPr>
            <p:cNvSpPr txBox="1"/>
            <p:nvPr/>
          </p:nvSpPr>
          <p:spPr>
            <a:xfrm>
              <a:off x="4370202" y="1397297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w</a:t>
              </a:r>
              <a:r>
                <a:rPr lang="en-FI" sz="2000" b="1" dirty="0"/>
                <a:t>eighted sum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406280" y="1480822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67532-45D2-DF46-9C39-FAEEAB3E230B}"/>
                </a:ext>
              </a:extLst>
            </p:cNvPr>
            <p:cNvSpPr txBox="1"/>
            <p:nvPr/>
          </p:nvSpPr>
          <p:spPr>
            <a:xfrm>
              <a:off x="2406280" y="2388710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B639E-FDF8-2247-AE64-4552A628074B}"/>
                </a:ext>
              </a:extLst>
            </p:cNvPr>
            <p:cNvSpPr txBox="1"/>
            <p:nvPr/>
          </p:nvSpPr>
          <p:spPr>
            <a:xfrm>
              <a:off x="2406280" y="3293829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stCxn id="14" idx="3"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351613" y="1362805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351615" y="2078539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279012" y="2771077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5141925" y="2270649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913702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6919471" y="217261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y-GB" sz="2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</a:t>
              </a:r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8033DA-2840-B845-B120-CACF43A182E5}"/>
                </a:ext>
              </a:extLst>
            </p:cNvPr>
            <p:cNvSpPr txBox="1"/>
            <p:nvPr/>
          </p:nvSpPr>
          <p:spPr>
            <a:xfrm>
              <a:off x="6348999" y="1372861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prediction</a:t>
              </a:r>
              <a:endParaRPr lang="en-FI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4461895" y="757988"/>
                <a:ext cx="4231223" cy="584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895" y="757988"/>
                <a:ext cx="4231223" cy="584775"/>
              </a:xfrm>
              <a:prstGeom prst="rect">
                <a:avLst/>
              </a:prstGeom>
              <a:blipFill>
                <a:blip r:embed="rId2"/>
                <a:stretch>
                  <a:fillRect l="-893" t="-6122" b="-20408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C06AD4A2-36C4-094E-A0E8-7B7A2FBEB3FE}"/>
              </a:ext>
            </a:extLst>
          </p:cNvPr>
          <p:cNvSpPr/>
          <p:nvPr/>
        </p:nvSpPr>
        <p:spPr>
          <a:xfrm>
            <a:off x="408892" y="2509790"/>
            <a:ext cx="18349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800" dirty="0"/>
              <a:t>house area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F733437-65CC-0E4F-A660-F756DA650A9E}"/>
              </a:ext>
            </a:extLst>
          </p:cNvPr>
          <p:cNvSpPr/>
          <p:nvPr/>
        </p:nvSpPr>
        <p:spPr>
          <a:xfrm>
            <a:off x="419839" y="4643589"/>
            <a:ext cx="2252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800" dirty="0"/>
              <a:t>building age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BF91A86-1521-8C4D-8B9F-37489FF129E4}"/>
              </a:ext>
            </a:extLst>
          </p:cNvPr>
          <p:cNvSpPr/>
          <p:nvPr/>
        </p:nvSpPr>
        <p:spPr>
          <a:xfrm>
            <a:off x="89533" y="3548732"/>
            <a:ext cx="245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/>
              <a:t>neighborhood</a:t>
            </a:r>
            <a:endParaRPr lang="en-FI" sz="2800" dirty="0"/>
          </a:p>
        </p:txBody>
      </p:sp>
    </p:spTree>
    <p:extLst>
      <p:ext uri="{BB962C8B-B14F-4D97-AF65-F5344CB8AC3E}">
        <p14:creationId xmlns:p14="http://schemas.microsoft.com/office/powerpoint/2010/main" val="12362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2549463" y="2649881"/>
            <a:ext cx="7093073" cy="2969126"/>
            <a:chOff x="2224284" y="1372861"/>
            <a:chExt cx="6196030" cy="26030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D7A5E3-8636-D44A-BF98-90EDFE1919AA}"/>
                </a:ext>
              </a:extLst>
            </p:cNvPr>
            <p:cNvSpPr txBox="1"/>
            <p:nvPr/>
          </p:nvSpPr>
          <p:spPr>
            <a:xfrm>
              <a:off x="4370202" y="1397297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w</a:t>
              </a:r>
              <a:r>
                <a:rPr lang="en-FI" sz="2000" b="1" dirty="0"/>
                <a:t>eighted sum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284691" y="1585150"/>
              <a:ext cx="787679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x</a:t>
              </a:r>
              <a:r>
                <a:rPr lang="en-FI" sz="2000" i="1" baseline="-25000" dirty="0"/>
                <a:t>1</a:t>
              </a:r>
              <a:r>
                <a:rPr lang="en-FI" sz="2000" i="1" dirty="0"/>
                <a:t>=20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254487" y="1531820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  <a:r>
                <a:rPr lang="en-FI" sz="2000" i="1" dirty="0"/>
                <a:t>= 0.1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168158" y="2175228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  <a:r>
                <a:rPr lang="en-FI" sz="2000" i="1" dirty="0"/>
                <a:t> = -4</a:t>
              </a:r>
              <a:endParaRPr lang="en-FI" sz="2000" i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164502" y="2735837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  <a:r>
                <a:rPr lang="en-FI" sz="2000" i="1" dirty="0"/>
                <a:t> = 10</a:t>
              </a:r>
              <a:endParaRPr lang="en-FI" sz="2000" i="1" baseline="-25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5141925" y="2270649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913702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6919471" y="217261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y-GB" sz="2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</a:t>
              </a:r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8033DA-2840-B845-B120-CACF43A182E5}"/>
                </a:ext>
              </a:extLst>
            </p:cNvPr>
            <p:cNvSpPr txBox="1"/>
            <p:nvPr/>
          </p:nvSpPr>
          <p:spPr>
            <a:xfrm>
              <a:off x="6348999" y="1372861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prediction</a:t>
              </a:r>
              <a:endParaRPr lang="en-FI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2618615" y="906275"/>
                <a:ext cx="7335085" cy="584775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=20∗0.1+0.5∗(−4)+0.1∗10=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615" y="906275"/>
                <a:ext cx="7335085" cy="584775"/>
              </a:xfrm>
              <a:prstGeom prst="rect">
                <a:avLst/>
              </a:prstGeom>
              <a:blipFill>
                <a:blip r:embed="rId2"/>
                <a:stretch>
                  <a:fillRect t="-10638" b="-2127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174566F-6E2B-3546-8B5B-1C6F39DFFCB0}"/>
              </a:ext>
            </a:extLst>
          </p:cNvPr>
          <p:cNvSpPr txBox="1"/>
          <p:nvPr/>
        </p:nvSpPr>
        <p:spPr>
          <a:xfrm>
            <a:off x="2604578" y="3948218"/>
            <a:ext cx="104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i="1" dirty="0"/>
              <a:t>x</a:t>
            </a:r>
            <a:r>
              <a:rPr lang="en-FI" sz="2000" i="1" baseline="-25000" dirty="0"/>
              <a:t>2</a:t>
            </a:r>
            <a:r>
              <a:rPr lang="en-FI" sz="2000" i="1" dirty="0"/>
              <a:t>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BE7B9-1141-E24F-A08D-CA815A81A89A}"/>
              </a:ext>
            </a:extLst>
          </p:cNvPr>
          <p:cNvSpPr txBox="1"/>
          <p:nvPr/>
        </p:nvSpPr>
        <p:spPr>
          <a:xfrm>
            <a:off x="2618615" y="4968380"/>
            <a:ext cx="104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i="1" dirty="0"/>
              <a:t>x</a:t>
            </a:r>
            <a:r>
              <a:rPr lang="en-FI" sz="2000" i="1" baseline="-25000" dirty="0"/>
              <a:t>3</a:t>
            </a:r>
            <a:r>
              <a:rPr lang="en-FI" sz="2000" i="1" dirty="0"/>
              <a:t>=0.1</a:t>
            </a:r>
          </a:p>
        </p:txBody>
      </p:sp>
    </p:spTree>
    <p:extLst>
      <p:ext uri="{BB962C8B-B14F-4D97-AF65-F5344CB8AC3E}">
        <p14:creationId xmlns:p14="http://schemas.microsoft.com/office/powerpoint/2010/main" val="221207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2556-AE67-584B-9636-40B831EB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Historical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980E29-6E8C-E74E-A154-87C8527013B3}"/>
              </a:ext>
            </a:extLst>
          </p:cNvPr>
          <p:cNvGrpSpPr/>
          <p:nvPr/>
        </p:nvGrpSpPr>
        <p:grpSpPr>
          <a:xfrm>
            <a:off x="1306286" y="2367643"/>
            <a:ext cx="5012871" cy="3412671"/>
            <a:chOff x="2677886" y="2286000"/>
            <a:chExt cx="5012871" cy="34126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F4639C9-1483-0E48-8026-D2D7B5A468F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2286000"/>
              <a:ext cx="0" cy="3412671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739AB6-4F8D-6D4E-99FB-E60957E0BC71}"/>
                </a:ext>
              </a:extLst>
            </p:cNvPr>
            <p:cNvCxnSpPr>
              <a:cxnSpLocks/>
            </p:cNvCxnSpPr>
            <p:nvPr/>
          </p:nvCxnSpPr>
          <p:spPr>
            <a:xfrm>
              <a:off x="2677886" y="5225143"/>
              <a:ext cx="501287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654614B-4DF7-4F45-9347-167E6577100B}"/>
              </a:ext>
            </a:extLst>
          </p:cNvPr>
          <p:cNvSpPr/>
          <p:nvPr/>
        </p:nvSpPr>
        <p:spPr>
          <a:xfrm>
            <a:off x="2105356" y="4193928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1647A9-AC1B-9345-ABC0-E0B9263474F6}"/>
              </a:ext>
            </a:extLst>
          </p:cNvPr>
          <p:cNvGrpSpPr/>
          <p:nvPr/>
        </p:nvGrpSpPr>
        <p:grpSpPr>
          <a:xfrm rot="1209328">
            <a:off x="3272530" y="2181369"/>
            <a:ext cx="1752382" cy="2998946"/>
            <a:chOff x="4867962" y="2196976"/>
            <a:chExt cx="1752382" cy="29989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C64FFD-4C49-4D41-99DF-65A4C9C0A612}"/>
                </a:ext>
              </a:extLst>
            </p:cNvPr>
            <p:cNvSpPr/>
            <p:nvPr/>
          </p:nvSpPr>
          <p:spPr>
            <a:xfrm>
              <a:off x="6166144" y="3351955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35E937-8926-1C4C-AAA7-9198CDE5A2BA}"/>
                </a:ext>
              </a:extLst>
            </p:cNvPr>
            <p:cNvSpPr/>
            <p:nvPr/>
          </p:nvSpPr>
          <p:spPr>
            <a:xfrm>
              <a:off x="4867962" y="4943922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ACD6C6-E268-D84A-ADB3-6932CF801ED4}"/>
                </a:ext>
              </a:extLst>
            </p:cNvPr>
            <p:cNvSpPr/>
            <p:nvPr/>
          </p:nvSpPr>
          <p:spPr>
            <a:xfrm>
              <a:off x="5175193" y="4263002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3AA0EC-864C-8C4A-9585-CE1ABCDB3F04}"/>
                </a:ext>
              </a:extLst>
            </p:cNvPr>
            <p:cNvSpPr/>
            <p:nvPr/>
          </p:nvSpPr>
          <p:spPr>
            <a:xfrm>
              <a:off x="5362230" y="2720851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01C857-07D6-534A-8C61-A0BEFC9EA587}"/>
                </a:ext>
              </a:extLst>
            </p:cNvPr>
            <p:cNvSpPr/>
            <p:nvPr/>
          </p:nvSpPr>
          <p:spPr>
            <a:xfrm>
              <a:off x="6368344" y="2196976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D06210-BDCF-5B42-B189-071090321480}"/>
                </a:ext>
              </a:extLst>
            </p:cNvPr>
            <p:cNvSpPr/>
            <p:nvPr/>
          </p:nvSpPr>
          <p:spPr>
            <a:xfrm>
              <a:off x="5867749" y="3921725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14F9C1-D79C-2F43-96EB-3AB4AB066484}"/>
                  </a:ext>
                </a:extLst>
              </p:cNvPr>
              <p:cNvSpPr/>
              <p:nvPr/>
            </p:nvSpPr>
            <p:spPr>
              <a:xfrm>
                <a:off x="4347102" y="5461060"/>
                <a:ext cx="163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FI" sz="2400" dirty="0"/>
                  <a:t>house area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FI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14F9C1-D79C-2F43-96EB-3AB4AB06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102" y="5461060"/>
                <a:ext cx="1632948" cy="461665"/>
              </a:xfrm>
              <a:prstGeom prst="rect">
                <a:avLst/>
              </a:prstGeom>
              <a:blipFill>
                <a:blip r:embed="rId2"/>
                <a:stretch>
                  <a:fillRect l="-6202" t="-8108" r="-3101" b="-2973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0D4ABF5-B8E0-BB4D-9204-A1A75892AC00}"/>
              </a:ext>
            </a:extLst>
          </p:cNvPr>
          <p:cNvSpPr/>
          <p:nvPr/>
        </p:nvSpPr>
        <p:spPr>
          <a:xfrm>
            <a:off x="832886" y="2579831"/>
            <a:ext cx="808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price</a:t>
            </a:r>
            <a:endParaRPr lang="en-FI" sz="2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02702F-CE64-7545-8C9B-CD943BD86C0D}"/>
              </a:ext>
            </a:extLst>
          </p:cNvPr>
          <p:cNvCxnSpPr>
            <a:cxnSpLocks/>
          </p:cNvCxnSpPr>
          <p:nvPr/>
        </p:nvCxnSpPr>
        <p:spPr>
          <a:xfrm flipV="1">
            <a:off x="1453443" y="2502354"/>
            <a:ext cx="4865714" cy="249418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6206EDB4-5560-F24B-AC4F-15EE1AA2A9B0}"/>
              </a:ext>
            </a:extLst>
          </p:cNvPr>
          <p:cNvSpPr/>
          <p:nvPr/>
        </p:nvSpPr>
        <p:spPr>
          <a:xfrm rot="6898098">
            <a:off x="550658" y="-190108"/>
            <a:ext cx="5734010" cy="4183866"/>
          </a:xfrm>
          <a:prstGeom prst="arc">
            <a:avLst>
              <a:gd name="adj1" fmla="val 14844252"/>
              <a:gd name="adj2" fmla="val 27919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0C2D46-77DB-4E47-86E4-75737745CA26}"/>
                  </a:ext>
                </a:extLst>
              </p:cNvPr>
              <p:cNvSpPr/>
              <p:nvPr/>
            </p:nvSpPr>
            <p:spPr>
              <a:xfrm>
                <a:off x="7140584" y="2056528"/>
                <a:ext cx="14063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0C2D46-77DB-4E47-86E4-75737745C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84" y="2056528"/>
                <a:ext cx="1406347" cy="523220"/>
              </a:xfrm>
              <a:prstGeom prst="rect">
                <a:avLst/>
              </a:prstGeom>
              <a:blipFill>
                <a:blip r:embed="rId3"/>
                <a:stretch>
                  <a:fillRect t="-4651" b="-9302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0180407-504E-DC4A-BBC8-642E11828F44}"/>
                  </a:ext>
                </a:extLst>
              </p:cNvPr>
              <p:cNvSpPr/>
              <p:nvPr/>
            </p:nvSpPr>
            <p:spPr>
              <a:xfrm>
                <a:off x="7140062" y="2905780"/>
                <a:ext cx="3624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0180407-504E-DC4A-BBC8-642E11828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62" y="2905780"/>
                <a:ext cx="3624838" cy="523220"/>
              </a:xfrm>
              <a:prstGeom prst="rect">
                <a:avLst/>
              </a:prstGeom>
              <a:blipFill>
                <a:blip r:embed="rId4"/>
                <a:stretch>
                  <a:fillRect t="-4651" b="-9302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eform 33">
            <a:extLst>
              <a:ext uri="{FF2B5EF4-FFF2-40B4-BE49-F238E27FC236}">
                <a16:creationId xmlns:a16="http://schemas.microsoft.com/office/drawing/2014/main" id="{E4E7826B-9F44-5248-B739-589AEBB98747}"/>
              </a:ext>
            </a:extLst>
          </p:cNvPr>
          <p:cNvSpPr/>
          <p:nvPr/>
        </p:nvSpPr>
        <p:spPr>
          <a:xfrm>
            <a:off x="1898073" y="2149147"/>
            <a:ext cx="4821382" cy="2603157"/>
          </a:xfrm>
          <a:custGeom>
            <a:avLst/>
            <a:gdLst>
              <a:gd name="connsiteX0" fmla="*/ 0 w 5472545"/>
              <a:gd name="connsiteY0" fmla="*/ 1939460 h 2673923"/>
              <a:gd name="connsiteX1" fmla="*/ 1136072 w 5472545"/>
              <a:gd name="connsiteY1" fmla="*/ 2673751 h 2673923"/>
              <a:gd name="connsiteX2" fmla="*/ 1579418 w 5472545"/>
              <a:gd name="connsiteY2" fmla="*/ 2008733 h 2673923"/>
              <a:gd name="connsiteX3" fmla="*/ 2992582 w 5472545"/>
              <a:gd name="connsiteY3" fmla="*/ 2036442 h 2673923"/>
              <a:gd name="connsiteX4" fmla="*/ 1884218 w 5472545"/>
              <a:gd name="connsiteY4" fmla="*/ 13678 h 2673923"/>
              <a:gd name="connsiteX5" fmla="*/ 4821382 w 5472545"/>
              <a:gd name="connsiteY5" fmla="*/ 1163605 h 2673923"/>
              <a:gd name="connsiteX6" fmla="*/ 5472545 w 5472545"/>
              <a:gd name="connsiteY6" fmla="*/ 1440696 h 2673923"/>
              <a:gd name="connsiteX0" fmla="*/ 0 w 4821382"/>
              <a:gd name="connsiteY0" fmla="*/ 1939460 h 2673923"/>
              <a:gd name="connsiteX1" fmla="*/ 1136072 w 4821382"/>
              <a:gd name="connsiteY1" fmla="*/ 2673751 h 2673923"/>
              <a:gd name="connsiteX2" fmla="*/ 1579418 w 4821382"/>
              <a:gd name="connsiteY2" fmla="*/ 2008733 h 2673923"/>
              <a:gd name="connsiteX3" fmla="*/ 2992582 w 4821382"/>
              <a:gd name="connsiteY3" fmla="*/ 2036442 h 2673923"/>
              <a:gd name="connsiteX4" fmla="*/ 1884218 w 4821382"/>
              <a:gd name="connsiteY4" fmla="*/ 13678 h 2673923"/>
              <a:gd name="connsiteX5" fmla="*/ 4821382 w 4821382"/>
              <a:gd name="connsiteY5" fmla="*/ 1163605 h 2673923"/>
              <a:gd name="connsiteX0" fmla="*/ 0 w 4821382"/>
              <a:gd name="connsiteY0" fmla="*/ 1939460 h 2604669"/>
              <a:gd name="connsiteX1" fmla="*/ 1149927 w 4821382"/>
              <a:gd name="connsiteY1" fmla="*/ 2604478 h 2604669"/>
              <a:gd name="connsiteX2" fmla="*/ 1579418 w 4821382"/>
              <a:gd name="connsiteY2" fmla="*/ 2008733 h 2604669"/>
              <a:gd name="connsiteX3" fmla="*/ 2992582 w 4821382"/>
              <a:gd name="connsiteY3" fmla="*/ 2036442 h 2604669"/>
              <a:gd name="connsiteX4" fmla="*/ 1884218 w 4821382"/>
              <a:gd name="connsiteY4" fmla="*/ 13678 h 2604669"/>
              <a:gd name="connsiteX5" fmla="*/ 4821382 w 4821382"/>
              <a:gd name="connsiteY5" fmla="*/ 1163605 h 2604669"/>
              <a:gd name="connsiteX0" fmla="*/ 0 w 4821382"/>
              <a:gd name="connsiteY0" fmla="*/ 1937944 h 2603157"/>
              <a:gd name="connsiteX1" fmla="*/ 1149927 w 4821382"/>
              <a:gd name="connsiteY1" fmla="*/ 2602962 h 2603157"/>
              <a:gd name="connsiteX2" fmla="*/ 1579418 w 4821382"/>
              <a:gd name="connsiteY2" fmla="*/ 2007217 h 2603157"/>
              <a:gd name="connsiteX3" fmla="*/ 3089564 w 4821382"/>
              <a:gd name="connsiteY3" fmla="*/ 1979508 h 2603157"/>
              <a:gd name="connsiteX4" fmla="*/ 1884218 w 4821382"/>
              <a:gd name="connsiteY4" fmla="*/ 12162 h 2603157"/>
              <a:gd name="connsiteX5" fmla="*/ 4821382 w 4821382"/>
              <a:gd name="connsiteY5" fmla="*/ 1162089 h 260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1382" h="2603157">
                <a:moveTo>
                  <a:pt x="0" y="1937944"/>
                </a:moveTo>
                <a:cubicBezTo>
                  <a:pt x="436418" y="2299317"/>
                  <a:pt x="886691" y="2591417"/>
                  <a:pt x="1149927" y="2602962"/>
                </a:cubicBezTo>
                <a:cubicBezTo>
                  <a:pt x="1413163" y="2614507"/>
                  <a:pt x="1256145" y="2111126"/>
                  <a:pt x="1579418" y="2007217"/>
                </a:cubicBezTo>
                <a:cubicBezTo>
                  <a:pt x="1902691" y="1903308"/>
                  <a:pt x="3038764" y="2312017"/>
                  <a:pt x="3089564" y="1979508"/>
                </a:cubicBezTo>
                <a:cubicBezTo>
                  <a:pt x="3140364" y="1646999"/>
                  <a:pt x="1595582" y="148398"/>
                  <a:pt x="1884218" y="12162"/>
                </a:cubicBezTo>
                <a:cubicBezTo>
                  <a:pt x="2172854" y="-124074"/>
                  <a:pt x="4223328" y="924253"/>
                  <a:pt x="4821382" y="1162089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1392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14950</TotalTime>
  <Words>972</Words>
  <Application>Microsoft Macintosh PowerPoint</Application>
  <PresentationFormat>Widescreen</PresentationFormat>
  <Paragraphs>250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Consolas</vt:lpstr>
      <vt:lpstr>Courier New</vt:lpstr>
      <vt:lpstr>Lucida Handwriting</vt:lpstr>
      <vt:lpstr>Times New Roman</vt:lpstr>
      <vt:lpstr>Office Theme</vt:lpstr>
      <vt:lpstr>A Painter that Does Not Exist - Generative Image Production with Machines</vt:lpstr>
      <vt:lpstr>Expectation</vt:lpstr>
      <vt:lpstr>PowerPoint Presentation</vt:lpstr>
      <vt:lpstr>House price prediction</vt:lpstr>
      <vt:lpstr>House price prediction</vt:lpstr>
      <vt:lpstr>Historical Data</vt:lpstr>
      <vt:lpstr>PowerPoint Presentation</vt:lpstr>
      <vt:lpstr>PowerPoint Presentation</vt:lpstr>
      <vt:lpstr>Historical Data</vt:lpstr>
      <vt:lpstr>PowerPoint Presentation</vt:lpstr>
      <vt:lpstr>PowerPoint Presentation</vt:lpstr>
      <vt:lpstr>PowerPoint Presentation</vt:lpstr>
      <vt:lpstr>PowerPoint Presentation</vt:lpstr>
      <vt:lpstr>“Atom” of the ANN – artificial neuron or unit of ANN</vt:lpstr>
      <vt:lpstr>ANN – stacked elementary units</vt:lpstr>
      <vt:lpstr>Why stacking neurons?</vt:lpstr>
      <vt:lpstr>ANN – stacked elementary units</vt:lpstr>
      <vt:lpstr>PowerPoint Presentation</vt:lpstr>
      <vt:lpstr>PowerPoint Presentation</vt:lpstr>
      <vt:lpstr>PowerPoint Presentation</vt:lpstr>
      <vt:lpstr>How to find good model parameters?</vt:lpstr>
      <vt:lpstr>Gradient Descent Algorithm </vt:lpstr>
      <vt:lpstr>Gradient Descent Algorithm </vt:lpstr>
      <vt:lpstr>Gradient Descent Algorithm </vt:lpstr>
      <vt:lpstr>Loss  landscape hiker</vt:lpstr>
      <vt:lpstr>Gradient Descent Algorithm </vt:lpstr>
      <vt:lpstr>Learning rate</vt:lpstr>
      <vt:lpstr>Gradient Descent Algorithm </vt:lpstr>
      <vt:lpstr>Number of itearations (epochs)</vt:lpstr>
      <vt:lpstr>Hands on: shallow ANN for classification</vt:lpstr>
      <vt:lpstr>Tools</vt:lpstr>
      <vt:lpstr>Data</vt:lpstr>
      <vt:lpstr>Typical Workflow</vt:lpstr>
      <vt:lpstr>Data preprossing</vt:lpstr>
      <vt:lpstr>Define ANN model </vt:lpstr>
      <vt:lpstr>  Choose Loss function, Optimizer  </vt:lpstr>
      <vt:lpstr>Train ANN</vt:lpstr>
      <vt:lpstr>Evaluate on test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Abdurakhmanova Shamsiiat</dc:creator>
  <cp:lastModifiedBy>Abdurakhmanova Shamsiiat</cp:lastModifiedBy>
  <cp:revision>105</cp:revision>
  <dcterms:created xsi:type="dcterms:W3CDTF">2022-03-18T12:47:47Z</dcterms:created>
  <dcterms:modified xsi:type="dcterms:W3CDTF">2022-04-13T14:33:37Z</dcterms:modified>
</cp:coreProperties>
</file>